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application/octet-stream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 ?>
<Relationships xmlns="http://schemas.openxmlformats.org/package/2006/relationships">
	<Relationship Id="rId1" Type="http://schemas.openxmlformats.org/package/2006/relationships/metadata/core-properties" Target="docProps/core.xml"/>
	<Relationship Id="rId2" Type="http://schemas.openxmlformats.org/officeDocument/2006/relationships/extended-properties" Target="docProps/app.xml"/>
	<Relationship Id="rId3" Type="http://schemas.openxmlformats.org/officeDocument/2006/relationships/officeDocument" Target="ppt/presentation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
<Relationships xmlns="http://schemas.openxmlformats.org/package/2006/relationships">
	<Relationship Id="rId1" Type="http://schemas.openxmlformats.org/officeDocument/2006/relationships/viewProps" Target="viewProps.xml"/>
	<Relationship Id="rId2" Type="http://schemas.openxmlformats.org/officeDocument/2006/relationships/presProps" Target="presProps.xml"/>
	<Relationship Id="rId3" Type="http://schemas.openxmlformats.org/officeDocument/2006/relationships/tableStyles" Target="tableStyles.xml"/>
	<Relationship Id="rId4" Type="http://schemas.openxmlformats.org/officeDocument/2006/relationships/slideMaster" Target="slideMasters/slideMaster1.xml"/>
	<Relationship Id="rId5" Type="http://schemas.openxmlformats.org/officeDocument/2006/relationships/theme" Target="theme/theme1.xml"/>
	<Relationship Id="rId6" Type="http://schemas.openxmlformats.org/officeDocument/2006/relationships/slide" Target="slides/slide1.xml"/>
	<Relationship Id="rId7" Type="http://schemas.openxmlformats.org/officeDocument/2006/relationships/slide" Target="slides/slide2.xml"/>
	<Relationship Id="rId8" Type="http://schemas.openxmlformats.org/officeDocument/2006/relationships/slide" Target="slides/slide3.xml"/>
	<Relationship Id="rId9" Type="http://schemas.openxmlformats.org/officeDocument/2006/relationships/slide" Target="slides/slide4.xml"/>
	<Relationship Id="rId10" Type="http://schemas.openxmlformats.org/officeDocument/2006/relationships/slide" Target="slides/slide5.xml"/>
	<Relationship Id="rId11" Type="http://schemas.openxmlformats.org/officeDocument/2006/relationships/slide" Target="slides/slide6.xml"/>
	<Relationship Id="rId12" Type="http://schemas.openxmlformats.org/officeDocument/2006/relationships/slide" Target="slides/slide7.xml"/>
	<Relationship Id="rId13" Type="http://schemas.openxmlformats.org/officeDocument/2006/relationships/slide" Target="slides/slide8.xml"/>
	<Relationship Id="rId14" Type="http://schemas.openxmlformats.org/officeDocument/2006/relationships/slide" Target="slides/slide9.xml"/>
	<Relationship Id="rId15" Type="http://schemas.openxmlformats.org/officeDocument/2006/relationships/slide" Target="slides/slide10.xml"/>
</Relationships>


</file>

<file path=ppt/slideLayouts/_rels/slideLayout1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2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3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4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5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6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7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8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9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10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_rels/slideLayout11.xml.rels>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slideLayout" Target="../slideLayouts/slideLayout2.xml"/>
	<Relationship Id="rId3" Type="http://schemas.openxmlformats.org/officeDocument/2006/relationships/slideLayout" Target="../slideLayouts/slideLayout3.xml"/>
	<Relationship Id="rId4" Type="http://schemas.openxmlformats.org/officeDocument/2006/relationships/slideLayout" Target="../slideLayouts/slideLayout4.xml"/>
	<Relationship Id="rId5" Type="http://schemas.openxmlformats.org/officeDocument/2006/relationships/slideLayout" Target="../slideLayouts/slideLayout5.xml"/>
	<Relationship Id="rId6" Type="http://schemas.openxmlformats.org/officeDocument/2006/relationships/slideLayout" Target="../slideLayouts/slideLayout6.xml"/>
	<Relationship Id="rId7" Type="http://schemas.openxmlformats.org/officeDocument/2006/relationships/slideLayout" Target="../slideLayouts/slideLayout7.xml"/>
	<Relationship Id="rId8" Type="http://schemas.openxmlformats.org/officeDocument/2006/relationships/slideLayout" Target="../slideLayouts/slideLayout8.xml"/>
	<Relationship Id="rId9" Type="http://schemas.openxmlformats.org/officeDocument/2006/relationships/slideLayout" Target="../slideLayouts/slideLayout9.xml"/>
	<Relationship Id="rId10" Type="http://schemas.openxmlformats.org/officeDocument/2006/relationships/slideLayout" Target="../slideLayouts/slideLayout10.xml"/>
	<Relationship Id="rId11" Type="http://schemas.openxmlformats.org/officeDocument/2006/relationships/slideLayout" Target="../slideLayouts/slideLayout11.xml"/>
	<Relationship Id="rId12" Type="http://schemas.openxmlformats.org/officeDocument/2006/relationships/theme" Target="../theme/theme1.xml"/>
</Relationships>
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1.jpg"/>
</Relationships>


</file>

<file path=ppt/slides/_rels/slide2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2.jpg"/>
</Relationships>


</file>

<file path=ppt/slides/_rels/slide3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3.jpg"/>
	<Relationship Id="rId3" Type="http://schemas.openxmlformats.org/officeDocument/2006/relationships/image" Target="../media/image4.jpg"/>
	<Relationship Id="rId4" Type="http://schemas.openxmlformats.org/officeDocument/2006/relationships/image" Target="../media/image5.jpg"/>
	<Relationship Id="rId5" Type="http://schemas.openxmlformats.org/officeDocument/2006/relationships/image" Target="../media/image6.jpg"/>
	<Relationship Id="rId6" Type="http://schemas.openxmlformats.org/officeDocument/2006/relationships/image" Target="../media/image7.jpg"/>
	<Relationship Id="rId7" Type="http://schemas.openxmlformats.org/officeDocument/2006/relationships/image" Target="../media/image8.jpg"/>
	<Relationship Id="rId8" Type="http://schemas.openxmlformats.org/officeDocument/2006/relationships/image" Target="../media/image9.jpg"/>
	<Relationship Id="rId9" Type="http://schemas.openxmlformats.org/officeDocument/2006/relationships/image" Target="../media/image10.jpg"/>
	<Relationship Id="rId10" Type="http://schemas.openxmlformats.org/officeDocument/2006/relationships/image" Target="../media/image11.jpg"/>
</Relationships>


</file>

<file path=ppt/slides/_rels/slide4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12.jpg"/>
	<Relationship Id="rId3" Type="http://schemas.openxmlformats.org/officeDocument/2006/relationships/image" Target="../media/image13.jpg"/>
	<Relationship Id="rId4" Type="http://schemas.openxmlformats.org/officeDocument/2006/relationships/image" Target="../media/image14.jpg"/>
	<Relationship Id="rId5" Type="http://schemas.openxmlformats.org/officeDocument/2006/relationships/image" Target="../media/image15.jpg"/>
	<Relationship Id="rId6" Type="http://schemas.openxmlformats.org/officeDocument/2006/relationships/image" Target="../media/image16.jpg"/>
</Relationships>


</file>

<file path=ppt/slides/_rels/slide5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17.jpg"/>
	<Relationship Id="rId3" Type="http://schemas.openxmlformats.org/officeDocument/2006/relationships/image" Target="../media/image18.jpg"/>
	<Relationship Id="rId4" Type="http://schemas.openxmlformats.org/officeDocument/2006/relationships/image" Target="../media/image19.jpg"/>
	<Relationship Id="rId5" Type="http://schemas.openxmlformats.org/officeDocument/2006/relationships/image" Target="../media/image20.jpg"/>
</Relationships>


</file>

<file path=ppt/slides/_rels/slide6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21.jpg"/>
	<Relationship Id="rId3" Type="http://schemas.openxmlformats.org/officeDocument/2006/relationships/image" Target="../media/image22.jpg"/>
</Relationships>


</file>

<file path=ppt/slides/_rels/slide7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23.jpg"/>
	<Relationship Id="rId3" Type="http://schemas.openxmlformats.org/officeDocument/2006/relationships/image" Target="../media/image24.jpg"/>
	<Relationship Id="rId4" Type="http://schemas.openxmlformats.org/officeDocument/2006/relationships/image" Target="../media/image25.jpg"/>
	<Relationship Id="rId5" Type="http://schemas.openxmlformats.org/officeDocument/2006/relationships/image" Target="../media/image26.jpg"/>
	<Relationship Id="rId6" Type="http://schemas.openxmlformats.org/officeDocument/2006/relationships/image" Target="../media/image27.jpg"/>
	<Relationship Id="rId7" Type="http://schemas.openxmlformats.org/officeDocument/2006/relationships/image" Target="../media/image28.jpg"/>
</Relationships>


</file>

<file path=ppt/slides/_rels/slide8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29.jpg"/>
	<Relationship Id="rId3" Type="http://schemas.openxmlformats.org/officeDocument/2006/relationships/image" Target="../media/image30.jpg"/>
	<Relationship Id="rId4" Type="http://schemas.openxmlformats.org/officeDocument/2006/relationships/image" Target="../media/image31.jpg"/>
	<Relationship Id="rId5" Type="http://schemas.openxmlformats.org/officeDocument/2006/relationships/image" Target="../media/image32.jpg"/>
</Relationships>


</file>

<file path=ppt/slides/_rels/slide9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33.jpg"/>
	<Relationship Id="rId3" Type="http://schemas.openxmlformats.org/officeDocument/2006/relationships/image" Target="../media/image34.jpg"/>
</Relationships>


</file>

<file path=ppt/slides/_rels/slide10.xml.rels>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35.jpg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Image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1"/>
          </a:xfrm>
          <a:prstGeom prst="rect">
            <a:avLst/>
          </a:prstGeom>
          <a:noFill/>
        </p:spPr>
      </p:pic>
      <p:grpSp>
        <p:nvGrpSpPr>
          <p:cNvPr id="2" name="Group2"/>
          <p:cNvGrpSpPr/>
          <p:nvPr/>
        </p:nvGrpSpPr>
        <p:grpSpPr>
          <a:xfrm>
            <a:off x="84257" y="202819"/>
            <a:ext cx="549867" cy="541274"/>
            <a:chOff x="84257" y="202819"/>
            <a:chExt cx="549867" cy="541274"/>
          </a:xfrm>
        </p:grpSpPr>
        <p:sp>
          <p:nvSpPr>
            <p:cNvPr id="3" name="Path3"/>
            <p:cNvSpPr/>
            <p:nvPr/>
          </p:nvSpPr>
          <p:spPr>
            <a:xfrm>
              <a:off x="84257" y="202819"/>
              <a:ext cx="549867" cy="541274"/>
            </a:xfrm>
            <a:custGeom>
              <a:avLst/>
              <a:gdLst/>
              <a:ahLst/>
              <a:cxnLst/>
              <a:rect l="l" t="t" r="r" b="b"/>
              <a:pathLst>
                <a:path w="549867" h="541274">
                  <a:moveTo>
                    <a:pt x="406585" y="391541"/>
                  </a:moveTo>
                  <a:cubicBezTo>
                    <a:pt x="406585" y="391541"/>
                    <a:pt x="333167" y="541274"/>
                    <a:pt x="192438" y="501650"/>
                  </a:cubicBezTo>
                  <a:cubicBezTo>
                    <a:pt x="229459" y="490856"/>
                    <a:pt x="268321" y="441072"/>
                    <a:pt x="268321" y="441072"/>
                  </a:cubicBezTo>
                  <a:cubicBezTo>
                    <a:pt x="268321" y="441072"/>
                    <a:pt x="89251" y="485522"/>
                    <a:pt x="0" y="372999"/>
                  </a:cubicBezTo>
                  <a:cubicBezTo>
                    <a:pt x="63304" y="370587"/>
                    <a:pt x="174836" y="318262"/>
                    <a:pt x="174836" y="318262"/>
                  </a:cubicBezTo>
                  <a:cubicBezTo>
                    <a:pt x="174836" y="318262"/>
                    <a:pt x="46261" y="254254"/>
                    <a:pt x="24897" y="61977"/>
                  </a:cubicBezTo>
                  <a:cubicBezTo>
                    <a:pt x="90597" y="99441"/>
                    <a:pt x="269857" y="197993"/>
                    <a:pt x="269857" y="197993"/>
                  </a:cubicBezTo>
                  <a:cubicBezTo>
                    <a:pt x="274747" y="0"/>
                    <a:pt x="274747" y="0"/>
                    <a:pt x="274747" y="0"/>
                  </a:cubicBezTo>
                  <a:cubicBezTo>
                    <a:pt x="274747" y="0"/>
                    <a:pt x="398203" y="95504"/>
                    <a:pt x="402534" y="173863"/>
                  </a:cubicBezTo>
                  <a:cubicBezTo>
                    <a:pt x="424543" y="153162"/>
                    <a:pt x="419793" y="103887"/>
                    <a:pt x="419793" y="103887"/>
                  </a:cubicBezTo>
                  <a:cubicBezTo>
                    <a:pt x="419793" y="103887"/>
                    <a:pt x="549867" y="237872"/>
                    <a:pt x="406585" y="39154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" name="Path4"/>
            <p:cNvSpPr/>
            <p:nvPr/>
          </p:nvSpPr>
          <p:spPr>
            <a:xfrm>
              <a:off x="129654" y="253873"/>
              <a:ext cx="444018" cy="435102"/>
            </a:xfrm>
            <a:custGeom>
              <a:avLst/>
              <a:gdLst/>
              <a:ahLst/>
              <a:cxnLst/>
              <a:rect l="l" t="t" r="r" b="b"/>
              <a:pathLst>
                <a:path w="444018" h="435102">
                  <a:moveTo>
                    <a:pt x="373456" y="287782"/>
                  </a:moveTo>
                  <a:cubicBezTo>
                    <a:pt x="373456" y="287782"/>
                    <a:pt x="444017" y="146050"/>
                    <a:pt x="389039" y="105791"/>
                  </a:cubicBezTo>
                  <a:cubicBezTo>
                    <a:pt x="390068" y="150876"/>
                    <a:pt x="353073" y="182753"/>
                    <a:pt x="353073" y="182753"/>
                  </a:cubicBezTo>
                  <a:cubicBezTo>
                    <a:pt x="353073" y="182753"/>
                    <a:pt x="325565" y="35560"/>
                    <a:pt x="251841" y="0"/>
                  </a:cubicBezTo>
                  <a:cubicBezTo>
                    <a:pt x="258064" y="62865"/>
                    <a:pt x="243764" y="185801"/>
                    <a:pt x="243764" y="185801"/>
                  </a:cubicBezTo>
                  <a:cubicBezTo>
                    <a:pt x="243764" y="185801"/>
                    <a:pt x="83630" y="107188"/>
                    <a:pt x="0" y="44450"/>
                  </a:cubicBezTo>
                  <a:cubicBezTo>
                    <a:pt x="17056" y="127889"/>
                    <a:pt x="106858" y="227711"/>
                    <a:pt x="170282" y="272161"/>
                  </a:cubicBezTo>
                  <a:cubicBezTo>
                    <a:pt x="144539" y="302641"/>
                    <a:pt x="47028" y="333756"/>
                    <a:pt x="2921" y="335153"/>
                  </a:cubicBezTo>
                  <a:cubicBezTo>
                    <a:pt x="101130" y="413385"/>
                    <a:pt x="260998" y="355981"/>
                    <a:pt x="276466" y="348361"/>
                  </a:cubicBezTo>
                  <a:cubicBezTo>
                    <a:pt x="267627" y="384937"/>
                    <a:pt x="237642" y="409829"/>
                    <a:pt x="205321" y="430149"/>
                  </a:cubicBezTo>
                  <a:cubicBezTo>
                    <a:pt x="269596" y="435102"/>
                    <a:pt x="338404" y="358140"/>
                    <a:pt x="372529" y="294386"/>
                  </a:cubicBezTo>
                  <a:cubicBezTo>
                    <a:pt x="373456" y="287782"/>
                    <a:pt x="373456" y="287782"/>
                    <a:pt x="373456" y="287782"/>
                  </a:cubicBezTo>
                  <a:cubicBezTo>
                    <a:pt x="373456" y="287782"/>
                    <a:pt x="373456" y="287782"/>
                    <a:pt x="373456" y="287782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" name="Path5"/>
            <p:cNvSpPr/>
            <p:nvPr/>
          </p:nvSpPr>
          <p:spPr>
            <a:xfrm>
              <a:off x="216319" y="388239"/>
              <a:ext cx="269532" cy="166243"/>
            </a:xfrm>
            <a:custGeom>
              <a:avLst/>
              <a:gdLst/>
              <a:ahLst/>
              <a:cxnLst/>
              <a:rect l="l" t="t" r="r" b="b"/>
              <a:pathLst>
                <a:path w="269532" h="166243">
                  <a:moveTo>
                    <a:pt x="269532" y="152908"/>
                  </a:moveTo>
                  <a:cubicBezTo>
                    <a:pt x="269532" y="152908"/>
                    <a:pt x="156464" y="144653"/>
                    <a:pt x="0" y="0"/>
                  </a:cubicBezTo>
                  <a:cubicBezTo>
                    <a:pt x="16472" y="28067"/>
                    <a:pt x="171513" y="166243"/>
                    <a:pt x="269532" y="152908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" name="Path6"/>
            <p:cNvSpPr/>
            <p:nvPr/>
          </p:nvSpPr>
          <p:spPr>
            <a:xfrm>
              <a:off x="214084" y="538226"/>
              <a:ext cx="196875" cy="63373"/>
            </a:xfrm>
            <a:custGeom>
              <a:avLst/>
              <a:gdLst/>
              <a:ahLst/>
              <a:cxnLst/>
              <a:rect l="l" t="t" r="r" b="b"/>
              <a:pathLst>
                <a:path w="196875" h="63373">
                  <a:moveTo>
                    <a:pt x="196875" y="0"/>
                  </a:moveTo>
                  <a:cubicBezTo>
                    <a:pt x="196875" y="0"/>
                    <a:pt x="141643" y="49657"/>
                    <a:pt x="0" y="58674"/>
                  </a:cubicBezTo>
                  <a:cubicBezTo>
                    <a:pt x="21120" y="63373"/>
                    <a:pt x="158547" y="53467"/>
                    <a:pt x="196875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Path7"/>
            <p:cNvSpPr/>
            <p:nvPr/>
          </p:nvSpPr>
          <p:spPr>
            <a:xfrm>
              <a:off x="388112" y="557403"/>
              <a:ext cx="76048" cy="99441"/>
            </a:xfrm>
            <a:custGeom>
              <a:avLst/>
              <a:gdLst/>
              <a:ahLst/>
              <a:cxnLst/>
              <a:rect l="l" t="t" r="r" b="b"/>
              <a:pathLst>
                <a:path w="76048" h="99441">
                  <a:moveTo>
                    <a:pt x="75387" y="0"/>
                  </a:moveTo>
                  <a:cubicBezTo>
                    <a:pt x="75387" y="0"/>
                    <a:pt x="67107" y="45085"/>
                    <a:pt x="0" y="99441"/>
                  </a:cubicBezTo>
                  <a:cubicBezTo>
                    <a:pt x="11760" y="94742"/>
                    <a:pt x="76048" y="41275"/>
                    <a:pt x="75387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" name="Path8"/>
            <p:cNvSpPr/>
            <p:nvPr/>
          </p:nvSpPr>
          <p:spPr>
            <a:xfrm>
              <a:off x="410172" y="304673"/>
              <a:ext cx="34586" cy="202946"/>
            </a:xfrm>
            <a:custGeom>
              <a:avLst/>
              <a:gdLst/>
              <a:ahLst/>
              <a:cxnLst/>
              <a:rect l="l" t="t" r="r" b="b"/>
              <a:pathLst>
                <a:path w="34586" h="202946">
                  <a:moveTo>
                    <a:pt x="22047" y="202946"/>
                  </a:moveTo>
                  <a:cubicBezTo>
                    <a:pt x="22047" y="202946"/>
                    <a:pt x="46279" y="133096"/>
                    <a:pt x="0" y="0"/>
                  </a:cubicBezTo>
                  <a:cubicBezTo>
                    <a:pt x="12700" y="16891"/>
                    <a:pt x="55702" y="147193"/>
                    <a:pt x="22047" y="2029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" name="Path9"/>
            <p:cNvSpPr/>
            <p:nvPr/>
          </p:nvSpPr>
          <p:spPr>
            <a:xfrm>
              <a:off x="473443" y="377190"/>
              <a:ext cx="53201" cy="160401"/>
            </a:xfrm>
            <a:custGeom>
              <a:avLst/>
              <a:gdLst/>
              <a:ahLst/>
              <a:cxnLst/>
              <a:rect l="l" t="t" r="r" b="b"/>
              <a:pathLst>
                <a:path w="53201" h="160401">
                  <a:moveTo>
                    <a:pt x="0" y="160401"/>
                  </a:moveTo>
                  <a:cubicBezTo>
                    <a:pt x="0" y="160401"/>
                    <a:pt x="41643" y="116713"/>
                    <a:pt x="49428" y="0"/>
                  </a:cubicBezTo>
                  <a:cubicBezTo>
                    <a:pt x="53200" y="18288"/>
                    <a:pt x="43536" y="129413"/>
                    <a:pt x="0" y="160401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" name="Path10"/>
            <p:cNvSpPr/>
            <p:nvPr/>
          </p:nvSpPr>
          <p:spPr>
            <a:xfrm>
              <a:off x="492646" y="579501"/>
              <a:ext cx="79426" cy="95758"/>
            </a:xfrm>
            <a:custGeom>
              <a:avLst/>
              <a:gdLst/>
              <a:ahLst/>
              <a:cxnLst/>
              <a:rect l="l" t="t" r="r" b="b"/>
              <a:pathLst>
                <a:path w="79426" h="95758">
                  <a:moveTo>
                    <a:pt x="8928" y="0"/>
                  </a:moveTo>
                  <a:cubicBezTo>
                    <a:pt x="8928" y="0"/>
                    <a:pt x="79426" y="11684"/>
                    <a:pt x="75781" y="89662"/>
                  </a:cubicBezTo>
                  <a:cubicBezTo>
                    <a:pt x="74384" y="92456"/>
                    <a:pt x="62167" y="95758"/>
                    <a:pt x="62167" y="95758"/>
                  </a:cubicBezTo>
                  <a:cubicBezTo>
                    <a:pt x="62167" y="95758"/>
                    <a:pt x="68694" y="59182"/>
                    <a:pt x="53150" y="33782"/>
                  </a:cubicBezTo>
                  <a:cubicBezTo>
                    <a:pt x="36195" y="8890"/>
                    <a:pt x="0" y="3810"/>
                    <a:pt x="0" y="3810"/>
                  </a:cubicBezTo>
                  <a:cubicBezTo>
                    <a:pt x="8928" y="0"/>
                    <a:pt x="8928" y="0"/>
                    <a:pt x="8928" y="0"/>
                  </a:cubicBezTo>
                  <a:cubicBezTo>
                    <a:pt x="8928" y="0"/>
                    <a:pt x="8928" y="0"/>
                    <a:pt x="8928" y="0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1" name="Group11"/>
          <p:cNvGrpSpPr/>
          <p:nvPr/>
        </p:nvGrpSpPr>
        <p:grpSpPr>
          <a:xfrm>
            <a:off x="11426826" y="20828"/>
            <a:ext cx="677798" cy="705342"/>
            <a:chOff x="11426826" y="20828"/>
            <a:chExt cx="677798" cy="705342"/>
          </a:xfrm>
        </p:grpSpPr>
        <p:sp>
          <p:nvSpPr>
            <p:cNvPr id="12" name="Path12"/>
            <p:cNvSpPr/>
            <p:nvPr/>
          </p:nvSpPr>
          <p:spPr>
            <a:xfrm>
              <a:off x="11893424" y="526669"/>
              <a:ext cx="72364" cy="199501"/>
            </a:xfrm>
            <a:custGeom>
              <a:avLst/>
              <a:gdLst/>
              <a:ahLst/>
              <a:cxnLst/>
              <a:rect l="l" t="t" r="r" b="b"/>
              <a:pathLst>
                <a:path w="72364" h="199501">
                  <a:moveTo>
                    <a:pt x="20446" y="1397"/>
                  </a:moveTo>
                  <a:cubicBezTo>
                    <a:pt x="20446" y="1397"/>
                    <a:pt x="118363" y="81153"/>
                    <a:pt x="45593" y="198501"/>
                  </a:cubicBezTo>
                  <a:cubicBezTo>
                    <a:pt x="40512" y="202692"/>
                    <a:pt x="18542" y="197358"/>
                    <a:pt x="18542" y="197358"/>
                  </a:cubicBezTo>
                  <a:cubicBezTo>
                    <a:pt x="18542" y="197358"/>
                    <a:pt x="61975" y="146050"/>
                    <a:pt x="57911" y="92075"/>
                  </a:cubicBezTo>
                  <a:cubicBezTo>
                    <a:pt x="55244" y="42037"/>
                    <a:pt x="0" y="0"/>
                    <a:pt x="0" y="0"/>
                  </a:cubicBezTo>
                  <a:cubicBezTo>
                    <a:pt x="20446" y="1397"/>
                    <a:pt x="20446" y="1397"/>
                    <a:pt x="20446" y="1397"/>
                  </a:cubicBezTo>
                  <a:cubicBezTo>
                    <a:pt x="20446" y="1397"/>
                    <a:pt x="20446" y="1397"/>
                    <a:pt x="20446" y="1397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" name="Path13"/>
            <p:cNvSpPr/>
            <p:nvPr/>
          </p:nvSpPr>
          <p:spPr>
            <a:xfrm>
              <a:off x="11426826" y="20828"/>
              <a:ext cx="677798" cy="644017"/>
            </a:xfrm>
            <a:custGeom>
              <a:avLst/>
              <a:gdLst/>
              <a:ahLst/>
              <a:cxnLst/>
              <a:rect l="l" t="t" r="r" b="b"/>
              <a:pathLst>
                <a:path w="677798" h="644017">
                  <a:moveTo>
                    <a:pt x="450469" y="595630"/>
                  </a:moveTo>
                  <a:cubicBezTo>
                    <a:pt x="450469" y="595630"/>
                    <a:pt x="620395" y="475996"/>
                    <a:pt x="648081" y="350393"/>
                  </a:cubicBezTo>
                  <a:cubicBezTo>
                    <a:pt x="677799" y="224155"/>
                    <a:pt x="622935" y="201930"/>
                    <a:pt x="622935" y="201930"/>
                  </a:cubicBezTo>
                  <a:cubicBezTo>
                    <a:pt x="554228" y="349123"/>
                    <a:pt x="554228" y="349123"/>
                    <a:pt x="554228" y="349123"/>
                  </a:cubicBezTo>
                  <a:cubicBezTo>
                    <a:pt x="554228" y="349123"/>
                    <a:pt x="579247" y="124587"/>
                    <a:pt x="485140" y="43434"/>
                  </a:cubicBezTo>
                  <a:cubicBezTo>
                    <a:pt x="433832" y="0"/>
                    <a:pt x="414020" y="508"/>
                    <a:pt x="414020" y="508"/>
                  </a:cubicBezTo>
                  <a:cubicBezTo>
                    <a:pt x="414020" y="508"/>
                    <a:pt x="408051" y="149225"/>
                    <a:pt x="390017" y="215773"/>
                  </a:cubicBezTo>
                  <a:cubicBezTo>
                    <a:pt x="370205" y="191897"/>
                    <a:pt x="244602" y="115570"/>
                    <a:pt x="151002" y="102997"/>
                  </a:cubicBezTo>
                  <a:cubicBezTo>
                    <a:pt x="52832" y="89788"/>
                    <a:pt x="0" y="91313"/>
                    <a:pt x="0" y="91313"/>
                  </a:cubicBezTo>
                  <a:cubicBezTo>
                    <a:pt x="268860" y="377571"/>
                    <a:pt x="268860" y="377571"/>
                    <a:pt x="268860" y="377571"/>
                  </a:cubicBezTo>
                  <a:cubicBezTo>
                    <a:pt x="33147" y="438912"/>
                    <a:pt x="33147" y="438912"/>
                    <a:pt x="33147" y="438912"/>
                  </a:cubicBezTo>
                  <a:cubicBezTo>
                    <a:pt x="33147" y="438912"/>
                    <a:pt x="96520" y="582422"/>
                    <a:pt x="271780" y="562991"/>
                  </a:cubicBezTo>
                  <a:cubicBezTo>
                    <a:pt x="243967" y="584200"/>
                    <a:pt x="194183" y="600075"/>
                    <a:pt x="194183" y="600075"/>
                  </a:cubicBezTo>
                  <a:cubicBezTo>
                    <a:pt x="194183" y="600075"/>
                    <a:pt x="250190" y="644017"/>
                    <a:pt x="316230" y="642239"/>
                  </a:cubicBezTo>
                  <a:cubicBezTo>
                    <a:pt x="377699" y="639826"/>
                    <a:pt x="442087" y="603123"/>
                    <a:pt x="442087" y="603123"/>
                  </a:cubicBezTo>
                  <a:cubicBezTo>
                    <a:pt x="450469" y="595630"/>
                    <a:pt x="450469" y="595630"/>
                    <a:pt x="450469" y="595630"/>
                  </a:cubicBezTo>
                  <a:cubicBezTo>
                    <a:pt x="450469" y="595630"/>
                    <a:pt x="450469" y="595630"/>
                    <a:pt x="450469" y="59563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" name="Path14"/>
            <p:cNvSpPr/>
            <p:nvPr/>
          </p:nvSpPr>
          <p:spPr>
            <a:xfrm>
              <a:off x="11489944" y="63119"/>
              <a:ext cx="582168" cy="624967"/>
            </a:xfrm>
            <a:custGeom>
              <a:avLst/>
              <a:gdLst/>
              <a:ahLst/>
              <a:cxnLst/>
              <a:rect l="l" t="t" r="r" b="b"/>
              <a:pathLst>
                <a:path w="582168" h="624967">
                  <a:moveTo>
                    <a:pt x="422656" y="492379"/>
                  </a:moveTo>
                  <a:cubicBezTo>
                    <a:pt x="422656" y="492379"/>
                    <a:pt x="259969" y="624968"/>
                    <a:pt x="189737" y="566040"/>
                  </a:cubicBezTo>
                  <a:cubicBezTo>
                    <a:pt x="250063" y="555244"/>
                    <a:pt x="281432" y="494919"/>
                    <a:pt x="281432" y="494919"/>
                  </a:cubicBezTo>
                  <a:cubicBezTo>
                    <a:pt x="281432" y="494919"/>
                    <a:pt x="83058" y="504825"/>
                    <a:pt x="15367" y="422783"/>
                  </a:cubicBezTo>
                  <a:cubicBezTo>
                    <a:pt x="96773" y="408687"/>
                    <a:pt x="250444" y="354966"/>
                    <a:pt x="250444" y="354966"/>
                  </a:cubicBezTo>
                  <a:cubicBezTo>
                    <a:pt x="250444" y="354966"/>
                    <a:pt x="104140" y="172593"/>
                    <a:pt x="0" y="81535"/>
                  </a:cubicBezTo>
                  <a:cubicBezTo>
                    <a:pt x="110109" y="79248"/>
                    <a:pt x="267715" y="164212"/>
                    <a:pt x="342264" y="234824"/>
                  </a:cubicBezTo>
                  <a:cubicBezTo>
                    <a:pt x="375412" y="191643"/>
                    <a:pt x="386207" y="56515"/>
                    <a:pt x="376682" y="0"/>
                  </a:cubicBezTo>
                  <a:cubicBezTo>
                    <a:pt x="505713" y="104267"/>
                    <a:pt x="478155" y="327660"/>
                    <a:pt x="472186" y="347599"/>
                  </a:cubicBezTo>
                  <a:cubicBezTo>
                    <a:pt x="517779" y="326518"/>
                    <a:pt x="538987" y="281051"/>
                    <a:pt x="557530" y="234315"/>
                  </a:cubicBezTo>
                  <a:cubicBezTo>
                    <a:pt x="582168" y="314198"/>
                    <a:pt x="502665" y="425450"/>
                    <a:pt x="430530" y="489459"/>
                  </a:cubicBezTo>
                  <a:cubicBezTo>
                    <a:pt x="422656" y="492379"/>
                    <a:pt x="422656" y="492379"/>
                    <a:pt x="422656" y="492379"/>
                  </a:cubicBezTo>
                  <a:cubicBezTo>
                    <a:pt x="422656" y="492379"/>
                    <a:pt x="422656" y="492379"/>
                    <a:pt x="422656" y="492379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" name="Path15"/>
            <p:cNvSpPr/>
            <p:nvPr/>
          </p:nvSpPr>
          <p:spPr>
            <a:xfrm>
              <a:off x="11629264" y="229488"/>
              <a:ext cx="277622" cy="303531"/>
            </a:xfrm>
            <a:custGeom>
              <a:avLst/>
              <a:gdLst/>
              <a:ahLst/>
              <a:cxnLst/>
              <a:rect l="l" t="t" r="r" b="b"/>
              <a:pathLst>
                <a:path w="277622" h="303531">
                  <a:moveTo>
                    <a:pt x="277622" y="303531"/>
                  </a:moveTo>
                  <a:cubicBezTo>
                    <a:pt x="277622" y="303531"/>
                    <a:pt x="234696" y="161291"/>
                    <a:pt x="0" y="0"/>
                  </a:cubicBezTo>
                  <a:cubicBezTo>
                    <a:pt x="40132" y="12065"/>
                    <a:pt x="263525" y="173102"/>
                    <a:pt x="277622" y="303531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" name="Path16"/>
            <p:cNvSpPr/>
            <p:nvPr/>
          </p:nvSpPr>
          <p:spPr>
            <a:xfrm>
              <a:off x="11881232" y="167513"/>
              <a:ext cx="34512" cy="270383"/>
            </a:xfrm>
            <a:custGeom>
              <a:avLst/>
              <a:gdLst/>
              <a:ahLst/>
              <a:cxnLst/>
              <a:rect l="l" t="t" r="r" b="b"/>
              <a:pathLst>
                <a:path w="34512" h="270383">
                  <a:moveTo>
                    <a:pt x="0" y="270383"/>
                  </a:moveTo>
                  <a:cubicBezTo>
                    <a:pt x="0" y="270383"/>
                    <a:pt x="48133" y="184023"/>
                    <a:pt x="16636" y="0"/>
                  </a:cubicBezTo>
                  <a:cubicBezTo>
                    <a:pt x="30480" y="26035"/>
                    <a:pt x="56007" y="205613"/>
                    <a:pt x="0" y="270383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" name="Path17"/>
            <p:cNvSpPr/>
            <p:nvPr/>
          </p:nvSpPr>
          <p:spPr>
            <a:xfrm>
              <a:off x="11930508" y="365125"/>
              <a:ext cx="106806" cy="128143"/>
            </a:xfrm>
            <a:custGeom>
              <a:avLst/>
              <a:gdLst/>
              <a:ahLst/>
              <a:cxnLst/>
              <a:rect l="l" t="t" r="r" b="b"/>
              <a:pathLst>
                <a:path w="106806" h="128143">
                  <a:moveTo>
                    <a:pt x="0" y="128143"/>
                  </a:moveTo>
                  <a:cubicBezTo>
                    <a:pt x="0" y="128143"/>
                    <a:pt x="55499" y="103505"/>
                    <a:pt x="106807" y="0"/>
                  </a:cubicBezTo>
                  <a:cubicBezTo>
                    <a:pt x="103886" y="16637"/>
                    <a:pt x="51308" y="116205"/>
                    <a:pt x="0" y="128143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" name="Path18"/>
            <p:cNvSpPr/>
            <p:nvPr/>
          </p:nvSpPr>
          <p:spPr>
            <a:xfrm>
              <a:off x="11752836" y="518668"/>
              <a:ext cx="131444" cy="99060"/>
            </a:xfrm>
            <a:custGeom>
              <a:avLst/>
              <a:gdLst/>
              <a:ahLst/>
              <a:cxnLst/>
              <a:rect l="l" t="t" r="r" b="b"/>
              <a:pathLst>
                <a:path w="131444" h="99060">
                  <a:moveTo>
                    <a:pt x="131445" y="0"/>
                  </a:moveTo>
                  <a:cubicBezTo>
                    <a:pt x="131445" y="0"/>
                    <a:pt x="104267" y="54356"/>
                    <a:pt x="0" y="99060"/>
                  </a:cubicBezTo>
                  <a:cubicBezTo>
                    <a:pt x="15239" y="97917"/>
                    <a:pt x="116839" y="51943"/>
                    <a:pt x="131445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" name="Path19"/>
            <p:cNvSpPr/>
            <p:nvPr/>
          </p:nvSpPr>
          <p:spPr>
            <a:xfrm>
              <a:off x="11579226" y="473710"/>
              <a:ext cx="270764" cy="61214"/>
            </a:xfrm>
            <a:custGeom>
              <a:avLst/>
              <a:gdLst/>
              <a:ahLst/>
              <a:cxnLst/>
              <a:rect l="l" t="t" r="r" b="b"/>
              <a:pathLst>
                <a:path w="270764" h="61214">
                  <a:moveTo>
                    <a:pt x="270764" y="0"/>
                  </a:moveTo>
                  <a:cubicBezTo>
                    <a:pt x="270764" y="0"/>
                    <a:pt x="184912" y="51181"/>
                    <a:pt x="0" y="31877"/>
                  </a:cubicBezTo>
                  <a:cubicBezTo>
                    <a:pt x="24892" y="45085"/>
                    <a:pt x="206375" y="61214"/>
                    <a:pt x="27076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1"/>
          </a:xfrm>
          <a:prstGeom prst="rect">
            <a:avLst/>
          </a:prstGeom>
          <a:noFill/>
        </p:spPr>
      </p:pic>
      <p:grpSp>
        <p:nvGrpSpPr>
          <p:cNvPr id="21" name="Group21"/>
          <p:cNvGrpSpPr/>
          <p:nvPr/>
        </p:nvGrpSpPr>
        <p:grpSpPr>
          <a:xfrm>
            <a:off x="84257" y="202819"/>
            <a:ext cx="549867" cy="541274"/>
            <a:chOff x="84257" y="202819"/>
            <a:chExt cx="549867" cy="541274"/>
          </a:xfrm>
        </p:grpSpPr>
        <p:sp>
          <p:nvSpPr>
            <p:cNvPr id="22" name="Path22"/>
            <p:cNvSpPr/>
            <p:nvPr/>
          </p:nvSpPr>
          <p:spPr>
            <a:xfrm>
              <a:off x="84257" y="202819"/>
              <a:ext cx="549867" cy="541274"/>
            </a:xfrm>
            <a:custGeom>
              <a:avLst/>
              <a:gdLst/>
              <a:ahLst/>
              <a:cxnLst/>
              <a:rect l="l" t="t" r="r" b="b"/>
              <a:pathLst>
                <a:path w="549867" h="541274">
                  <a:moveTo>
                    <a:pt x="406585" y="391541"/>
                  </a:moveTo>
                  <a:cubicBezTo>
                    <a:pt x="406585" y="391541"/>
                    <a:pt x="333167" y="541274"/>
                    <a:pt x="192438" y="501650"/>
                  </a:cubicBezTo>
                  <a:cubicBezTo>
                    <a:pt x="229459" y="490856"/>
                    <a:pt x="268321" y="441072"/>
                    <a:pt x="268321" y="441072"/>
                  </a:cubicBezTo>
                  <a:cubicBezTo>
                    <a:pt x="268321" y="441072"/>
                    <a:pt x="89251" y="485522"/>
                    <a:pt x="0" y="372999"/>
                  </a:cubicBezTo>
                  <a:cubicBezTo>
                    <a:pt x="63304" y="370587"/>
                    <a:pt x="174836" y="318262"/>
                    <a:pt x="174836" y="318262"/>
                  </a:cubicBezTo>
                  <a:cubicBezTo>
                    <a:pt x="174836" y="318262"/>
                    <a:pt x="46261" y="254254"/>
                    <a:pt x="24897" y="61977"/>
                  </a:cubicBezTo>
                  <a:cubicBezTo>
                    <a:pt x="90597" y="99441"/>
                    <a:pt x="269857" y="197993"/>
                    <a:pt x="269857" y="197993"/>
                  </a:cubicBezTo>
                  <a:cubicBezTo>
                    <a:pt x="274747" y="0"/>
                    <a:pt x="274747" y="0"/>
                    <a:pt x="274747" y="0"/>
                  </a:cubicBezTo>
                  <a:cubicBezTo>
                    <a:pt x="274747" y="0"/>
                    <a:pt x="398203" y="95504"/>
                    <a:pt x="402534" y="173863"/>
                  </a:cubicBezTo>
                  <a:cubicBezTo>
                    <a:pt x="424543" y="153162"/>
                    <a:pt x="419793" y="103887"/>
                    <a:pt x="419793" y="103887"/>
                  </a:cubicBezTo>
                  <a:cubicBezTo>
                    <a:pt x="419793" y="103887"/>
                    <a:pt x="549867" y="237872"/>
                    <a:pt x="406585" y="39154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" name="Path23"/>
            <p:cNvSpPr/>
            <p:nvPr/>
          </p:nvSpPr>
          <p:spPr>
            <a:xfrm>
              <a:off x="129654" y="253873"/>
              <a:ext cx="444018" cy="435102"/>
            </a:xfrm>
            <a:custGeom>
              <a:avLst/>
              <a:gdLst/>
              <a:ahLst/>
              <a:cxnLst/>
              <a:rect l="l" t="t" r="r" b="b"/>
              <a:pathLst>
                <a:path w="444018" h="435102">
                  <a:moveTo>
                    <a:pt x="373456" y="287782"/>
                  </a:moveTo>
                  <a:cubicBezTo>
                    <a:pt x="373456" y="287782"/>
                    <a:pt x="444017" y="146050"/>
                    <a:pt x="389039" y="105791"/>
                  </a:cubicBezTo>
                  <a:cubicBezTo>
                    <a:pt x="390068" y="150876"/>
                    <a:pt x="353073" y="182753"/>
                    <a:pt x="353073" y="182753"/>
                  </a:cubicBezTo>
                  <a:cubicBezTo>
                    <a:pt x="353073" y="182753"/>
                    <a:pt x="325565" y="35560"/>
                    <a:pt x="251841" y="0"/>
                  </a:cubicBezTo>
                  <a:cubicBezTo>
                    <a:pt x="258064" y="62865"/>
                    <a:pt x="243764" y="185801"/>
                    <a:pt x="243764" y="185801"/>
                  </a:cubicBezTo>
                  <a:cubicBezTo>
                    <a:pt x="243764" y="185801"/>
                    <a:pt x="83630" y="107188"/>
                    <a:pt x="0" y="44450"/>
                  </a:cubicBezTo>
                  <a:cubicBezTo>
                    <a:pt x="17056" y="127889"/>
                    <a:pt x="106858" y="227711"/>
                    <a:pt x="170282" y="272161"/>
                  </a:cubicBezTo>
                  <a:cubicBezTo>
                    <a:pt x="144539" y="302641"/>
                    <a:pt x="47028" y="333756"/>
                    <a:pt x="2921" y="335153"/>
                  </a:cubicBezTo>
                  <a:cubicBezTo>
                    <a:pt x="101130" y="413385"/>
                    <a:pt x="260998" y="355981"/>
                    <a:pt x="276466" y="348361"/>
                  </a:cubicBezTo>
                  <a:cubicBezTo>
                    <a:pt x="267627" y="384937"/>
                    <a:pt x="237642" y="409829"/>
                    <a:pt x="205321" y="430149"/>
                  </a:cubicBezTo>
                  <a:cubicBezTo>
                    <a:pt x="269596" y="435102"/>
                    <a:pt x="338404" y="358140"/>
                    <a:pt x="372529" y="294386"/>
                  </a:cubicBezTo>
                  <a:cubicBezTo>
                    <a:pt x="373456" y="287782"/>
                    <a:pt x="373456" y="287782"/>
                    <a:pt x="373456" y="287782"/>
                  </a:cubicBezTo>
                  <a:cubicBezTo>
                    <a:pt x="373456" y="287782"/>
                    <a:pt x="373456" y="287782"/>
                    <a:pt x="373456" y="287782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" name="Path24"/>
            <p:cNvSpPr/>
            <p:nvPr/>
          </p:nvSpPr>
          <p:spPr>
            <a:xfrm>
              <a:off x="216319" y="388239"/>
              <a:ext cx="269532" cy="166243"/>
            </a:xfrm>
            <a:custGeom>
              <a:avLst/>
              <a:gdLst/>
              <a:ahLst/>
              <a:cxnLst/>
              <a:rect l="l" t="t" r="r" b="b"/>
              <a:pathLst>
                <a:path w="269532" h="166243">
                  <a:moveTo>
                    <a:pt x="269532" y="152908"/>
                  </a:moveTo>
                  <a:cubicBezTo>
                    <a:pt x="269532" y="152908"/>
                    <a:pt x="156464" y="144653"/>
                    <a:pt x="0" y="0"/>
                  </a:cubicBezTo>
                  <a:cubicBezTo>
                    <a:pt x="16472" y="28067"/>
                    <a:pt x="171513" y="166243"/>
                    <a:pt x="269532" y="152908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" name="Path25"/>
            <p:cNvSpPr/>
            <p:nvPr/>
          </p:nvSpPr>
          <p:spPr>
            <a:xfrm>
              <a:off x="214084" y="538226"/>
              <a:ext cx="196875" cy="63373"/>
            </a:xfrm>
            <a:custGeom>
              <a:avLst/>
              <a:gdLst/>
              <a:ahLst/>
              <a:cxnLst/>
              <a:rect l="l" t="t" r="r" b="b"/>
              <a:pathLst>
                <a:path w="196875" h="63373">
                  <a:moveTo>
                    <a:pt x="196875" y="0"/>
                  </a:moveTo>
                  <a:cubicBezTo>
                    <a:pt x="196875" y="0"/>
                    <a:pt x="141643" y="49657"/>
                    <a:pt x="0" y="58674"/>
                  </a:cubicBezTo>
                  <a:cubicBezTo>
                    <a:pt x="21120" y="63373"/>
                    <a:pt x="158547" y="53467"/>
                    <a:pt x="196875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6" name="Path26"/>
            <p:cNvSpPr/>
            <p:nvPr/>
          </p:nvSpPr>
          <p:spPr>
            <a:xfrm>
              <a:off x="388112" y="557403"/>
              <a:ext cx="76048" cy="99441"/>
            </a:xfrm>
            <a:custGeom>
              <a:avLst/>
              <a:gdLst/>
              <a:ahLst/>
              <a:cxnLst/>
              <a:rect l="l" t="t" r="r" b="b"/>
              <a:pathLst>
                <a:path w="76048" h="99441">
                  <a:moveTo>
                    <a:pt x="75387" y="0"/>
                  </a:moveTo>
                  <a:cubicBezTo>
                    <a:pt x="75387" y="0"/>
                    <a:pt x="67107" y="45085"/>
                    <a:pt x="0" y="99441"/>
                  </a:cubicBezTo>
                  <a:cubicBezTo>
                    <a:pt x="11760" y="94742"/>
                    <a:pt x="76048" y="41275"/>
                    <a:pt x="75387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7" name="Path27"/>
            <p:cNvSpPr/>
            <p:nvPr/>
          </p:nvSpPr>
          <p:spPr>
            <a:xfrm>
              <a:off x="410172" y="304673"/>
              <a:ext cx="34586" cy="202946"/>
            </a:xfrm>
            <a:custGeom>
              <a:avLst/>
              <a:gdLst/>
              <a:ahLst/>
              <a:cxnLst/>
              <a:rect l="l" t="t" r="r" b="b"/>
              <a:pathLst>
                <a:path w="34586" h="202946">
                  <a:moveTo>
                    <a:pt x="22047" y="202946"/>
                  </a:moveTo>
                  <a:cubicBezTo>
                    <a:pt x="22047" y="202946"/>
                    <a:pt x="46279" y="133096"/>
                    <a:pt x="0" y="0"/>
                  </a:cubicBezTo>
                  <a:cubicBezTo>
                    <a:pt x="12700" y="16891"/>
                    <a:pt x="55702" y="147193"/>
                    <a:pt x="22047" y="2029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" name="Path28"/>
            <p:cNvSpPr/>
            <p:nvPr/>
          </p:nvSpPr>
          <p:spPr>
            <a:xfrm>
              <a:off x="473443" y="377190"/>
              <a:ext cx="53201" cy="160401"/>
            </a:xfrm>
            <a:custGeom>
              <a:avLst/>
              <a:gdLst/>
              <a:ahLst/>
              <a:cxnLst/>
              <a:rect l="l" t="t" r="r" b="b"/>
              <a:pathLst>
                <a:path w="53201" h="160401">
                  <a:moveTo>
                    <a:pt x="0" y="160401"/>
                  </a:moveTo>
                  <a:cubicBezTo>
                    <a:pt x="0" y="160401"/>
                    <a:pt x="41643" y="116713"/>
                    <a:pt x="49428" y="0"/>
                  </a:cubicBezTo>
                  <a:cubicBezTo>
                    <a:pt x="53200" y="18288"/>
                    <a:pt x="43536" y="129413"/>
                    <a:pt x="0" y="160401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9" name="Path29"/>
            <p:cNvSpPr/>
            <p:nvPr/>
          </p:nvSpPr>
          <p:spPr>
            <a:xfrm>
              <a:off x="492646" y="579501"/>
              <a:ext cx="79426" cy="95758"/>
            </a:xfrm>
            <a:custGeom>
              <a:avLst/>
              <a:gdLst/>
              <a:ahLst/>
              <a:cxnLst/>
              <a:rect l="l" t="t" r="r" b="b"/>
              <a:pathLst>
                <a:path w="79426" h="95758">
                  <a:moveTo>
                    <a:pt x="8928" y="0"/>
                  </a:moveTo>
                  <a:cubicBezTo>
                    <a:pt x="8928" y="0"/>
                    <a:pt x="79426" y="11684"/>
                    <a:pt x="75781" y="89662"/>
                  </a:cubicBezTo>
                  <a:cubicBezTo>
                    <a:pt x="74384" y="92456"/>
                    <a:pt x="62167" y="95758"/>
                    <a:pt x="62167" y="95758"/>
                  </a:cubicBezTo>
                  <a:cubicBezTo>
                    <a:pt x="62167" y="95758"/>
                    <a:pt x="68694" y="59182"/>
                    <a:pt x="53150" y="33782"/>
                  </a:cubicBezTo>
                  <a:cubicBezTo>
                    <a:pt x="36195" y="8890"/>
                    <a:pt x="0" y="3810"/>
                    <a:pt x="0" y="3810"/>
                  </a:cubicBezTo>
                  <a:cubicBezTo>
                    <a:pt x="8928" y="0"/>
                    <a:pt x="8928" y="0"/>
                    <a:pt x="8928" y="0"/>
                  </a:cubicBezTo>
                  <a:cubicBezTo>
                    <a:pt x="8928" y="0"/>
                    <a:pt x="8928" y="0"/>
                    <a:pt x="8928" y="0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0" name="Group30"/>
          <p:cNvGrpSpPr/>
          <p:nvPr/>
        </p:nvGrpSpPr>
        <p:grpSpPr>
          <a:xfrm>
            <a:off x="11426826" y="20828"/>
            <a:ext cx="677798" cy="705342"/>
            <a:chOff x="11426826" y="20828"/>
            <a:chExt cx="677798" cy="705342"/>
          </a:xfrm>
        </p:grpSpPr>
        <p:sp>
          <p:nvSpPr>
            <p:cNvPr id="31" name="Path31"/>
            <p:cNvSpPr/>
            <p:nvPr/>
          </p:nvSpPr>
          <p:spPr>
            <a:xfrm>
              <a:off x="11893424" y="526669"/>
              <a:ext cx="72364" cy="199501"/>
            </a:xfrm>
            <a:custGeom>
              <a:avLst/>
              <a:gdLst/>
              <a:ahLst/>
              <a:cxnLst/>
              <a:rect l="l" t="t" r="r" b="b"/>
              <a:pathLst>
                <a:path w="72364" h="199501">
                  <a:moveTo>
                    <a:pt x="20446" y="1397"/>
                  </a:moveTo>
                  <a:cubicBezTo>
                    <a:pt x="20446" y="1397"/>
                    <a:pt x="118363" y="81153"/>
                    <a:pt x="45593" y="198501"/>
                  </a:cubicBezTo>
                  <a:cubicBezTo>
                    <a:pt x="40512" y="202692"/>
                    <a:pt x="18542" y="197358"/>
                    <a:pt x="18542" y="197358"/>
                  </a:cubicBezTo>
                  <a:cubicBezTo>
                    <a:pt x="18542" y="197358"/>
                    <a:pt x="61975" y="146050"/>
                    <a:pt x="57911" y="92075"/>
                  </a:cubicBezTo>
                  <a:cubicBezTo>
                    <a:pt x="55244" y="42037"/>
                    <a:pt x="0" y="0"/>
                    <a:pt x="0" y="0"/>
                  </a:cubicBezTo>
                  <a:cubicBezTo>
                    <a:pt x="20446" y="1397"/>
                    <a:pt x="20446" y="1397"/>
                    <a:pt x="20446" y="1397"/>
                  </a:cubicBezTo>
                  <a:cubicBezTo>
                    <a:pt x="20446" y="1397"/>
                    <a:pt x="20446" y="1397"/>
                    <a:pt x="20446" y="1397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" name="Path32"/>
            <p:cNvSpPr/>
            <p:nvPr/>
          </p:nvSpPr>
          <p:spPr>
            <a:xfrm>
              <a:off x="11426826" y="20828"/>
              <a:ext cx="677798" cy="644017"/>
            </a:xfrm>
            <a:custGeom>
              <a:avLst/>
              <a:gdLst/>
              <a:ahLst/>
              <a:cxnLst/>
              <a:rect l="l" t="t" r="r" b="b"/>
              <a:pathLst>
                <a:path w="677798" h="644017">
                  <a:moveTo>
                    <a:pt x="450469" y="595630"/>
                  </a:moveTo>
                  <a:cubicBezTo>
                    <a:pt x="450469" y="595630"/>
                    <a:pt x="620395" y="475996"/>
                    <a:pt x="648081" y="350393"/>
                  </a:cubicBezTo>
                  <a:cubicBezTo>
                    <a:pt x="677799" y="224155"/>
                    <a:pt x="622935" y="201930"/>
                    <a:pt x="622935" y="201930"/>
                  </a:cubicBezTo>
                  <a:cubicBezTo>
                    <a:pt x="554228" y="349123"/>
                    <a:pt x="554228" y="349123"/>
                    <a:pt x="554228" y="349123"/>
                  </a:cubicBezTo>
                  <a:cubicBezTo>
                    <a:pt x="554228" y="349123"/>
                    <a:pt x="579247" y="124587"/>
                    <a:pt x="485140" y="43434"/>
                  </a:cubicBezTo>
                  <a:cubicBezTo>
                    <a:pt x="433832" y="0"/>
                    <a:pt x="414020" y="508"/>
                    <a:pt x="414020" y="508"/>
                  </a:cubicBezTo>
                  <a:cubicBezTo>
                    <a:pt x="414020" y="508"/>
                    <a:pt x="408051" y="149225"/>
                    <a:pt x="390017" y="215773"/>
                  </a:cubicBezTo>
                  <a:cubicBezTo>
                    <a:pt x="370205" y="191897"/>
                    <a:pt x="244602" y="115570"/>
                    <a:pt x="151002" y="102997"/>
                  </a:cubicBezTo>
                  <a:cubicBezTo>
                    <a:pt x="52832" y="89788"/>
                    <a:pt x="0" y="91313"/>
                    <a:pt x="0" y="91313"/>
                  </a:cubicBezTo>
                  <a:cubicBezTo>
                    <a:pt x="268860" y="377571"/>
                    <a:pt x="268860" y="377571"/>
                    <a:pt x="268860" y="377571"/>
                  </a:cubicBezTo>
                  <a:cubicBezTo>
                    <a:pt x="33147" y="438912"/>
                    <a:pt x="33147" y="438912"/>
                    <a:pt x="33147" y="438912"/>
                  </a:cubicBezTo>
                  <a:cubicBezTo>
                    <a:pt x="33147" y="438912"/>
                    <a:pt x="96520" y="582422"/>
                    <a:pt x="271780" y="562991"/>
                  </a:cubicBezTo>
                  <a:cubicBezTo>
                    <a:pt x="243967" y="584200"/>
                    <a:pt x="194183" y="600075"/>
                    <a:pt x="194183" y="600075"/>
                  </a:cubicBezTo>
                  <a:cubicBezTo>
                    <a:pt x="194183" y="600075"/>
                    <a:pt x="250190" y="644017"/>
                    <a:pt x="316230" y="642239"/>
                  </a:cubicBezTo>
                  <a:cubicBezTo>
                    <a:pt x="377699" y="639826"/>
                    <a:pt x="442087" y="603123"/>
                    <a:pt x="442087" y="603123"/>
                  </a:cubicBezTo>
                  <a:cubicBezTo>
                    <a:pt x="450469" y="595630"/>
                    <a:pt x="450469" y="595630"/>
                    <a:pt x="450469" y="595630"/>
                  </a:cubicBezTo>
                  <a:cubicBezTo>
                    <a:pt x="450469" y="595630"/>
                    <a:pt x="450469" y="595630"/>
                    <a:pt x="450469" y="59563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" name="Path33"/>
            <p:cNvSpPr/>
            <p:nvPr/>
          </p:nvSpPr>
          <p:spPr>
            <a:xfrm>
              <a:off x="11489944" y="63119"/>
              <a:ext cx="582168" cy="624967"/>
            </a:xfrm>
            <a:custGeom>
              <a:avLst/>
              <a:gdLst/>
              <a:ahLst/>
              <a:cxnLst/>
              <a:rect l="l" t="t" r="r" b="b"/>
              <a:pathLst>
                <a:path w="582168" h="624967">
                  <a:moveTo>
                    <a:pt x="422656" y="492379"/>
                  </a:moveTo>
                  <a:cubicBezTo>
                    <a:pt x="422656" y="492379"/>
                    <a:pt x="259969" y="624968"/>
                    <a:pt x="189737" y="566040"/>
                  </a:cubicBezTo>
                  <a:cubicBezTo>
                    <a:pt x="250063" y="555244"/>
                    <a:pt x="281432" y="494919"/>
                    <a:pt x="281432" y="494919"/>
                  </a:cubicBezTo>
                  <a:cubicBezTo>
                    <a:pt x="281432" y="494919"/>
                    <a:pt x="83058" y="504825"/>
                    <a:pt x="15367" y="422783"/>
                  </a:cubicBezTo>
                  <a:cubicBezTo>
                    <a:pt x="96773" y="408687"/>
                    <a:pt x="250444" y="354966"/>
                    <a:pt x="250444" y="354966"/>
                  </a:cubicBezTo>
                  <a:cubicBezTo>
                    <a:pt x="250444" y="354966"/>
                    <a:pt x="104140" y="172593"/>
                    <a:pt x="0" y="81535"/>
                  </a:cubicBezTo>
                  <a:cubicBezTo>
                    <a:pt x="110109" y="79248"/>
                    <a:pt x="267715" y="164212"/>
                    <a:pt x="342264" y="234824"/>
                  </a:cubicBezTo>
                  <a:cubicBezTo>
                    <a:pt x="375412" y="191643"/>
                    <a:pt x="386207" y="56515"/>
                    <a:pt x="376682" y="0"/>
                  </a:cubicBezTo>
                  <a:cubicBezTo>
                    <a:pt x="505713" y="104267"/>
                    <a:pt x="478155" y="327660"/>
                    <a:pt x="472186" y="347599"/>
                  </a:cubicBezTo>
                  <a:cubicBezTo>
                    <a:pt x="517779" y="326518"/>
                    <a:pt x="538987" y="281051"/>
                    <a:pt x="557530" y="234315"/>
                  </a:cubicBezTo>
                  <a:cubicBezTo>
                    <a:pt x="582168" y="314198"/>
                    <a:pt x="502665" y="425450"/>
                    <a:pt x="430530" y="489459"/>
                  </a:cubicBezTo>
                  <a:cubicBezTo>
                    <a:pt x="422656" y="492379"/>
                    <a:pt x="422656" y="492379"/>
                    <a:pt x="422656" y="492379"/>
                  </a:cubicBezTo>
                  <a:cubicBezTo>
                    <a:pt x="422656" y="492379"/>
                    <a:pt x="422656" y="492379"/>
                    <a:pt x="422656" y="492379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" name="Path34"/>
            <p:cNvSpPr/>
            <p:nvPr/>
          </p:nvSpPr>
          <p:spPr>
            <a:xfrm>
              <a:off x="11629264" y="229488"/>
              <a:ext cx="277622" cy="303531"/>
            </a:xfrm>
            <a:custGeom>
              <a:avLst/>
              <a:gdLst/>
              <a:ahLst/>
              <a:cxnLst/>
              <a:rect l="l" t="t" r="r" b="b"/>
              <a:pathLst>
                <a:path w="277622" h="303531">
                  <a:moveTo>
                    <a:pt x="277622" y="303531"/>
                  </a:moveTo>
                  <a:cubicBezTo>
                    <a:pt x="277622" y="303531"/>
                    <a:pt x="234696" y="161291"/>
                    <a:pt x="0" y="0"/>
                  </a:cubicBezTo>
                  <a:cubicBezTo>
                    <a:pt x="40132" y="12065"/>
                    <a:pt x="263525" y="173102"/>
                    <a:pt x="277622" y="303531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" name="Path35"/>
            <p:cNvSpPr/>
            <p:nvPr/>
          </p:nvSpPr>
          <p:spPr>
            <a:xfrm>
              <a:off x="11881232" y="167513"/>
              <a:ext cx="34512" cy="270383"/>
            </a:xfrm>
            <a:custGeom>
              <a:avLst/>
              <a:gdLst/>
              <a:ahLst/>
              <a:cxnLst/>
              <a:rect l="l" t="t" r="r" b="b"/>
              <a:pathLst>
                <a:path w="34512" h="270383">
                  <a:moveTo>
                    <a:pt x="0" y="270383"/>
                  </a:moveTo>
                  <a:cubicBezTo>
                    <a:pt x="0" y="270383"/>
                    <a:pt x="48133" y="184023"/>
                    <a:pt x="16636" y="0"/>
                  </a:cubicBezTo>
                  <a:cubicBezTo>
                    <a:pt x="30480" y="26035"/>
                    <a:pt x="56007" y="205613"/>
                    <a:pt x="0" y="270383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" name="Path36"/>
            <p:cNvSpPr/>
            <p:nvPr/>
          </p:nvSpPr>
          <p:spPr>
            <a:xfrm>
              <a:off x="11930508" y="365125"/>
              <a:ext cx="106806" cy="128143"/>
            </a:xfrm>
            <a:custGeom>
              <a:avLst/>
              <a:gdLst/>
              <a:ahLst/>
              <a:cxnLst/>
              <a:rect l="l" t="t" r="r" b="b"/>
              <a:pathLst>
                <a:path w="106806" h="128143">
                  <a:moveTo>
                    <a:pt x="0" y="128143"/>
                  </a:moveTo>
                  <a:cubicBezTo>
                    <a:pt x="0" y="128143"/>
                    <a:pt x="55499" y="103505"/>
                    <a:pt x="106807" y="0"/>
                  </a:cubicBezTo>
                  <a:cubicBezTo>
                    <a:pt x="103886" y="16637"/>
                    <a:pt x="51308" y="116205"/>
                    <a:pt x="0" y="128143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" name="Path37"/>
            <p:cNvSpPr/>
            <p:nvPr/>
          </p:nvSpPr>
          <p:spPr>
            <a:xfrm>
              <a:off x="11752836" y="518668"/>
              <a:ext cx="131444" cy="99060"/>
            </a:xfrm>
            <a:custGeom>
              <a:avLst/>
              <a:gdLst/>
              <a:ahLst/>
              <a:cxnLst/>
              <a:rect l="l" t="t" r="r" b="b"/>
              <a:pathLst>
                <a:path w="131444" h="99060">
                  <a:moveTo>
                    <a:pt x="131445" y="0"/>
                  </a:moveTo>
                  <a:cubicBezTo>
                    <a:pt x="131445" y="0"/>
                    <a:pt x="104267" y="54356"/>
                    <a:pt x="0" y="99060"/>
                  </a:cubicBezTo>
                  <a:cubicBezTo>
                    <a:pt x="15239" y="97917"/>
                    <a:pt x="116839" y="51943"/>
                    <a:pt x="131445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" name="Path38"/>
            <p:cNvSpPr/>
            <p:nvPr/>
          </p:nvSpPr>
          <p:spPr>
            <a:xfrm>
              <a:off x="11579226" y="473710"/>
              <a:ext cx="270764" cy="61214"/>
            </a:xfrm>
            <a:custGeom>
              <a:avLst/>
              <a:gdLst/>
              <a:ahLst/>
              <a:cxnLst/>
              <a:rect l="l" t="t" r="r" b="b"/>
              <a:pathLst>
                <a:path w="270764" h="61214">
                  <a:moveTo>
                    <a:pt x="270764" y="0"/>
                  </a:moveTo>
                  <a:cubicBezTo>
                    <a:pt x="270764" y="0"/>
                    <a:pt x="184912" y="51181"/>
                    <a:pt x="0" y="31877"/>
                  </a:cubicBezTo>
                  <a:cubicBezTo>
                    <a:pt x="24892" y="45085"/>
                    <a:pt x="206375" y="61214"/>
                    <a:pt x="27076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grpSp>
        <p:nvGrpSpPr>
          <p:cNvPr id="40" name="Group40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41" name="Path41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" name="Path42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" name="Path43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4" name="Path44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5" name="Path45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" name="Path46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7" name="Path47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8" name="Path48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49" name="Group49"/>
          <p:cNvGrpSpPr/>
          <p:nvPr/>
        </p:nvGrpSpPr>
        <p:grpSpPr>
          <a:xfrm>
            <a:off x="10782300" y="2958084"/>
            <a:ext cx="1028700" cy="1138301"/>
            <a:chOff x="10782300" y="2958084"/>
            <a:chExt cx="1028700" cy="1138301"/>
          </a:xfrm>
        </p:grpSpPr>
        <p:sp>
          <p:nvSpPr>
            <p:cNvPr id="50" name="Path50"/>
            <p:cNvSpPr/>
            <p:nvPr/>
          </p:nvSpPr>
          <p:spPr>
            <a:xfrm>
              <a:off x="11172016" y="3790188"/>
              <a:ext cx="133016" cy="306197"/>
            </a:xfrm>
            <a:custGeom>
              <a:avLst/>
              <a:gdLst/>
              <a:ahLst/>
              <a:cxnLst/>
              <a:rect l="l" t="t" r="r" b="b"/>
              <a:pathLst>
                <a:path w="133016" h="306197">
                  <a:moveTo>
                    <a:pt x="28496" y="12573"/>
                  </a:moveTo>
                  <a:cubicBezTo>
                    <a:pt x="28496" y="12573"/>
                    <a:pt x="-69676" y="176784"/>
                    <a:pt x="95043" y="306197"/>
                  </a:cubicBezTo>
                  <a:cubicBezTo>
                    <a:pt x="104569" y="309372"/>
                    <a:pt x="133016" y="290449"/>
                    <a:pt x="133016" y="290449"/>
                  </a:cubicBezTo>
                  <a:cubicBezTo>
                    <a:pt x="133016" y="290449"/>
                    <a:pt x="44370" y="239903"/>
                    <a:pt x="22146" y="161036"/>
                  </a:cubicBezTo>
                  <a:cubicBezTo>
                    <a:pt x="47" y="88392"/>
                    <a:pt x="56943" y="0"/>
                    <a:pt x="56943" y="0"/>
                  </a:cubicBezTo>
                  <a:cubicBezTo>
                    <a:pt x="28496" y="12573"/>
                    <a:pt x="28496" y="12573"/>
                    <a:pt x="28496" y="12573"/>
                  </a:cubicBezTo>
                  <a:cubicBezTo>
                    <a:pt x="28496" y="12573"/>
                    <a:pt x="28496" y="12573"/>
                    <a:pt x="28496" y="1257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1" name="Path51"/>
            <p:cNvSpPr/>
            <p:nvPr/>
          </p:nvSpPr>
          <p:spPr>
            <a:xfrm>
              <a:off x="10782300" y="2958084"/>
              <a:ext cx="1028700" cy="976884"/>
            </a:xfrm>
            <a:custGeom>
              <a:avLst/>
              <a:gdLst/>
              <a:ahLst/>
              <a:cxnLst/>
              <a:rect l="l" t="t" r="r" b="b"/>
              <a:pathLst>
                <a:path w="1028700" h="976884">
                  <a:moveTo>
                    <a:pt x="515874" y="951611"/>
                  </a:moveTo>
                  <a:cubicBezTo>
                    <a:pt x="515874" y="951611"/>
                    <a:pt x="212090" y="869442"/>
                    <a:pt x="107569" y="704977"/>
                  </a:cubicBezTo>
                  <a:cubicBezTo>
                    <a:pt x="0" y="540639"/>
                    <a:pt x="66422" y="480568"/>
                    <a:pt x="66422" y="480568"/>
                  </a:cubicBezTo>
                  <a:cubicBezTo>
                    <a:pt x="240538" y="654431"/>
                    <a:pt x="240538" y="654431"/>
                    <a:pt x="240538" y="654431"/>
                  </a:cubicBezTo>
                  <a:cubicBezTo>
                    <a:pt x="240538" y="654431"/>
                    <a:pt x="88647" y="347726"/>
                    <a:pt x="180467" y="183388"/>
                  </a:cubicBezTo>
                  <a:cubicBezTo>
                    <a:pt x="231013" y="94869"/>
                    <a:pt x="259588" y="85344"/>
                    <a:pt x="259588" y="85344"/>
                  </a:cubicBezTo>
                  <a:cubicBezTo>
                    <a:pt x="259588" y="85344"/>
                    <a:pt x="345059" y="294005"/>
                    <a:pt x="405130" y="379349"/>
                  </a:cubicBezTo>
                  <a:cubicBezTo>
                    <a:pt x="421005" y="335153"/>
                    <a:pt x="560197" y="161290"/>
                    <a:pt x="686816" y="94869"/>
                  </a:cubicBezTo>
                  <a:cubicBezTo>
                    <a:pt x="819785" y="25273"/>
                    <a:pt x="895731" y="0"/>
                    <a:pt x="895731" y="0"/>
                  </a:cubicBezTo>
                  <a:cubicBezTo>
                    <a:pt x="661543" y="546989"/>
                    <a:pt x="661543" y="546989"/>
                    <a:pt x="661543" y="546989"/>
                  </a:cubicBezTo>
                  <a:cubicBezTo>
                    <a:pt x="1028700" y="512191"/>
                    <a:pt x="1028700" y="512191"/>
                    <a:pt x="1028700" y="512191"/>
                  </a:cubicBezTo>
                  <a:cubicBezTo>
                    <a:pt x="1028700" y="512191"/>
                    <a:pt x="1012825" y="749300"/>
                    <a:pt x="753364" y="812546"/>
                  </a:cubicBezTo>
                  <a:cubicBezTo>
                    <a:pt x="803910" y="828294"/>
                    <a:pt x="883158" y="825119"/>
                    <a:pt x="883158" y="825119"/>
                  </a:cubicBezTo>
                  <a:cubicBezTo>
                    <a:pt x="883158" y="825119"/>
                    <a:pt x="826135" y="916813"/>
                    <a:pt x="731139" y="948436"/>
                  </a:cubicBezTo>
                  <a:cubicBezTo>
                    <a:pt x="642493" y="976884"/>
                    <a:pt x="531749" y="957961"/>
                    <a:pt x="531749" y="957961"/>
                  </a:cubicBezTo>
                  <a:cubicBezTo>
                    <a:pt x="515874" y="951611"/>
                    <a:pt x="515874" y="951611"/>
                    <a:pt x="515874" y="951611"/>
                  </a:cubicBezTo>
                  <a:cubicBezTo>
                    <a:pt x="515874" y="951611"/>
                    <a:pt x="515874" y="951611"/>
                    <a:pt x="515874" y="95161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2" name="Path52"/>
            <p:cNvSpPr/>
            <p:nvPr/>
          </p:nvSpPr>
          <p:spPr>
            <a:xfrm>
              <a:off x="10890504" y="3037332"/>
              <a:ext cx="870204" cy="906780"/>
            </a:xfrm>
            <a:custGeom>
              <a:avLst/>
              <a:gdLst/>
              <a:ahLst/>
              <a:cxnLst/>
              <a:rect l="l" t="t" r="r" b="b"/>
              <a:pathLst>
                <a:path w="870204" h="906780">
                  <a:moveTo>
                    <a:pt x="325882" y="802513"/>
                  </a:moveTo>
                  <a:cubicBezTo>
                    <a:pt x="325882" y="802513"/>
                    <a:pt x="626490" y="906780"/>
                    <a:pt x="696213" y="786765"/>
                  </a:cubicBezTo>
                  <a:cubicBezTo>
                    <a:pt x="604393" y="802513"/>
                    <a:pt x="528447" y="733044"/>
                    <a:pt x="528447" y="733044"/>
                  </a:cubicBezTo>
                  <a:cubicBezTo>
                    <a:pt x="528447" y="733044"/>
                    <a:pt x="816356" y="644525"/>
                    <a:pt x="870204" y="492887"/>
                  </a:cubicBezTo>
                  <a:cubicBezTo>
                    <a:pt x="746760" y="514985"/>
                    <a:pt x="499999" y="518160"/>
                    <a:pt x="499999" y="518160"/>
                  </a:cubicBezTo>
                  <a:cubicBezTo>
                    <a:pt x="499999" y="518160"/>
                    <a:pt x="613918" y="183261"/>
                    <a:pt x="715137" y="0"/>
                  </a:cubicBezTo>
                  <a:cubicBezTo>
                    <a:pt x="556895" y="53721"/>
                    <a:pt x="376555" y="255905"/>
                    <a:pt x="306959" y="394970"/>
                  </a:cubicBezTo>
                  <a:cubicBezTo>
                    <a:pt x="237363" y="350647"/>
                    <a:pt x="151892" y="164338"/>
                    <a:pt x="136017" y="78994"/>
                  </a:cubicBezTo>
                  <a:cubicBezTo>
                    <a:pt x="6350" y="293878"/>
                    <a:pt x="161417" y="597154"/>
                    <a:pt x="180340" y="622427"/>
                  </a:cubicBezTo>
                  <a:cubicBezTo>
                    <a:pt x="104394" y="616077"/>
                    <a:pt x="50673" y="562356"/>
                    <a:pt x="0" y="505460"/>
                  </a:cubicBezTo>
                  <a:cubicBezTo>
                    <a:pt x="6350" y="631952"/>
                    <a:pt x="177165" y="748792"/>
                    <a:pt x="313309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3" name="Path53"/>
            <p:cNvSpPr/>
            <p:nvPr/>
          </p:nvSpPr>
          <p:spPr>
            <a:xfrm>
              <a:off x="11164824" y="3230880"/>
              <a:ext cx="284988" cy="574548"/>
            </a:xfrm>
            <a:custGeom>
              <a:avLst/>
              <a:gdLst/>
              <a:ahLst/>
              <a:cxnLst/>
              <a:rect l="l" t="t" r="r" b="b"/>
              <a:pathLst>
                <a:path w="284988" h="574548">
                  <a:moveTo>
                    <a:pt x="47498" y="574548"/>
                  </a:moveTo>
                  <a:cubicBezTo>
                    <a:pt x="47498" y="574548"/>
                    <a:pt x="34798" y="350393"/>
                    <a:pt x="284988" y="0"/>
                  </a:cubicBezTo>
                  <a:cubicBezTo>
                    <a:pt x="234315" y="37846"/>
                    <a:pt x="0" y="382016"/>
                    <a:pt x="47498" y="57454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" name="Path54"/>
            <p:cNvSpPr/>
            <p:nvPr/>
          </p:nvSpPr>
          <p:spPr>
            <a:xfrm>
              <a:off x="11029188" y="3279648"/>
              <a:ext cx="170688" cy="376428"/>
            </a:xfrm>
            <a:custGeom>
              <a:avLst/>
              <a:gdLst/>
              <a:ahLst/>
              <a:cxnLst/>
              <a:rect l="l" t="t" r="r" b="b"/>
              <a:pathLst>
                <a:path w="170688" h="376428">
                  <a:moveTo>
                    <a:pt x="170688" y="376428"/>
                  </a:moveTo>
                  <a:cubicBezTo>
                    <a:pt x="170688" y="376428"/>
                    <a:pt x="56897" y="278384"/>
                    <a:pt x="6350" y="0"/>
                  </a:cubicBezTo>
                  <a:cubicBezTo>
                    <a:pt x="0" y="44323"/>
                    <a:pt x="56897" y="313182"/>
                    <a:pt x="170688" y="37642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" name="Path55"/>
            <p:cNvSpPr/>
            <p:nvPr/>
          </p:nvSpPr>
          <p:spPr>
            <a:xfrm>
              <a:off x="10940798" y="3634740"/>
              <a:ext cx="217930" cy="135636"/>
            </a:xfrm>
            <a:custGeom>
              <a:avLst/>
              <a:gdLst/>
              <a:ahLst/>
              <a:cxnLst/>
              <a:rect l="l" t="t" r="r" b="b"/>
              <a:pathLst>
                <a:path w="217930" h="135636">
                  <a:moveTo>
                    <a:pt x="217931" y="126111"/>
                  </a:moveTo>
                  <a:cubicBezTo>
                    <a:pt x="217931" y="126111"/>
                    <a:pt x="126365" y="119888"/>
                    <a:pt x="0" y="0"/>
                  </a:cubicBezTo>
                  <a:cubicBezTo>
                    <a:pt x="12573" y="22098"/>
                    <a:pt x="138938" y="135636"/>
                    <a:pt x="217931" y="12611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6" name="Path56"/>
            <p:cNvSpPr/>
            <p:nvPr/>
          </p:nvSpPr>
          <p:spPr>
            <a:xfrm>
              <a:off x="11237976" y="3773424"/>
              <a:ext cx="236222" cy="79248"/>
            </a:xfrm>
            <a:custGeom>
              <a:avLst/>
              <a:gdLst/>
              <a:ahLst/>
              <a:cxnLst/>
              <a:rect l="l" t="t" r="r" b="b"/>
              <a:pathLst>
                <a:path w="236222" h="79248">
                  <a:moveTo>
                    <a:pt x="0" y="0"/>
                  </a:moveTo>
                  <a:cubicBezTo>
                    <a:pt x="0" y="0"/>
                    <a:pt x="66167" y="63373"/>
                    <a:pt x="236220" y="72898"/>
                  </a:cubicBezTo>
                  <a:cubicBezTo>
                    <a:pt x="214122" y="79248"/>
                    <a:pt x="47244" y="66548"/>
                    <a:pt x="0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7" name="Path57"/>
            <p:cNvSpPr/>
            <p:nvPr/>
          </p:nvSpPr>
          <p:spPr>
            <a:xfrm>
              <a:off x="11263886" y="3598164"/>
              <a:ext cx="400812" cy="147828"/>
            </a:xfrm>
            <a:custGeom>
              <a:avLst/>
              <a:gdLst/>
              <a:ahLst/>
              <a:cxnLst/>
              <a:rect l="l" t="t" r="r" b="b"/>
              <a:pathLst>
                <a:path w="400812" h="147828">
                  <a:moveTo>
                    <a:pt x="0" y="94361"/>
                  </a:moveTo>
                  <a:cubicBezTo>
                    <a:pt x="0" y="94361"/>
                    <a:pt x="148335" y="122682"/>
                    <a:pt x="400812" y="0"/>
                  </a:cubicBezTo>
                  <a:cubicBezTo>
                    <a:pt x="372363" y="31496"/>
                    <a:pt x="123062" y="147828"/>
                    <a:pt x="0" y="9436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58" name="Image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48" y="2795016"/>
            <a:ext cx="8421624" cy="1203960"/>
          </a:xfrm>
          <a:prstGeom prst="rect">
            <a:avLst/>
          </a:prstGeom>
          <a:noFill/>
        </p:spPr>
      </p:pic>
      <p:grpSp>
        <p:nvGrpSpPr>
          <p:cNvPr id="59" name="Group59"/>
          <p:cNvGrpSpPr/>
          <p:nvPr/>
        </p:nvGrpSpPr>
        <p:grpSpPr>
          <a:xfrm>
            <a:off x="0" y="4288536"/>
            <a:ext cx="12190476" cy="2560014"/>
            <a:chOff x="0" y="4288536"/>
            <a:chExt cx="12190476" cy="2560014"/>
          </a:xfrm>
        </p:grpSpPr>
        <p:pic>
          <p:nvPicPr>
            <p:cNvPr id="60" name="Image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524500"/>
              <a:ext cx="12190476" cy="1320800"/>
            </a:xfrm>
            <a:prstGeom prst="rect">
              <a:avLst/>
            </a:prstGeom>
            <a:noFill/>
          </p:spPr>
        </p:pic>
        <p:sp>
          <p:nvSpPr>
            <p:cNvPr id="61" name="Path61"/>
            <p:cNvSpPr/>
            <p:nvPr/>
          </p:nvSpPr>
          <p:spPr>
            <a:xfrm>
              <a:off x="11631168" y="6687312"/>
              <a:ext cx="553212" cy="65089"/>
            </a:xfrm>
            <a:custGeom>
              <a:avLst/>
              <a:gdLst/>
              <a:ahLst/>
              <a:cxnLst/>
              <a:rect l="l" t="t" r="r" b="b"/>
              <a:pathLst>
                <a:path w="553212" h="65089">
                  <a:moveTo>
                    <a:pt x="0" y="0"/>
                  </a:moveTo>
                  <a:cubicBezTo>
                    <a:pt x="47879" y="28639"/>
                    <a:pt x="379477" y="108204"/>
                    <a:pt x="553213" y="35001"/>
                  </a:cubicBezTo>
                  <a:cubicBezTo>
                    <a:pt x="553213" y="23864"/>
                    <a:pt x="553213" y="23864"/>
                    <a:pt x="553213" y="23864"/>
                  </a:cubicBezTo>
                  <a:cubicBezTo>
                    <a:pt x="475107" y="44554"/>
                    <a:pt x="290195" y="73196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62" name="Image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46644" y="6763511"/>
              <a:ext cx="53916" cy="85039"/>
            </a:xfrm>
            <a:prstGeom prst="rect">
              <a:avLst/>
            </a:prstGeom>
            <a:noFill/>
          </p:spPr>
        </p:pic>
        <p:sp>
          <p:nvSpPr>
            <p:cNvPr id="63" name="Path63"/>
            <p:cNvSpPr/>
            <p:nvPr/>
          </p:nvSpPr>
          <p:spPr>
            <a:xfrm>
              <a:off x="12170664" y="6446520"/>
              <a:ext cx="13716" cy="45720"/>
            </a:xfrm>
            <a:custGeom>
              <a:avLst/>
              <a:gdLst/>
              <a:ahLst/>
              <a:cxnLst/>
              <a:rect l="l" t="t" r="r" b="b"/>
              <a:pathLst>
                <a:path w="13716" h="45720">
                  <a:moveTo>
                    <a:pt x="0" y="0"/>
                  </a:moveTo>
                  <a:cubicBezTo>
                    <a:pt x="6096" y="15761"/>
                    <a:pt x="10668" y="33109"/>
                    <a:pt x="13716" y="45720"/>
                  </a:cubicBezTo>
                  <a:cubicBezTo>
                    <a:pt x="13716" y="31534"/>
                    <a:pt x="13716" y="31534"/>
                    <a:pt x="13716" y="31534"/>
                  </a:cubicBezTo>
                  <a:cubicBezTo>
                    <a:pt x="9144" y="15761"/>
                    <a:pt x="4572" y="6312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4" name="Path64"/>
            <p:cNvSpPr/>
            <p:nvPr/>
          </p:nvSpPr>
          <p:spPr>
            <a:xfrm>
              <a:off x="11881104" y="6365748"/>
              <a:ext cx="230124" cy="327660"/>
            </a:xfrm>
            <a:custGeom>
              <a:avLst/>
              <a:gdLst/>
              <a:ahLst/>
              <a:cxnLst/>
              <a:rect l="l" t="t" r="r" b="b"/>
              <a:pathLst>
                <a:path w="230124" h="327660">
                  <a:moveTo>
                    <a:pt x="226949" y="327660"/>
                  </a:moveTo>
                  <a:cubicBezTo>
                    <a:pt x="226949" y="327660"/>
                    <a:pt x="202946" y="184506"/>
                    <a:pt x="0" y="0"/>
                  </a:cubicBezTo>
                  <a:cubicBezTo>
                    <a:pt x="38353" y="17501"/>
                    <a:pt x="230123" y="200419"/>
                    <a:pt x="226949" y="32766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5" name="Path65"/>
            <p:cNvSpPr/>
            <p:nvPr/>
          </p:nvSpPr>
          <p:spPr>
            <a:xfrm>
              <a:off x="0" y="5007864"/>
              <a:ext cx="687324" cy="1065276"/>
            </a:xfrm>
            <a:custGeom>
              <a:avLst/>
              <a:gdLst/>
              <a:ahLst/>
              <a:cxnLst/>
              <a:rect l="l" t="t" r="r" b="b"/>
              <a:pathLst>
                <a:path w="687324" h="1065276">
                  <a:moveTo>
                    <a:pt x="558444" y="831964"/>
                  </a:moveTo>
                  <a:cubicBezTo>
                    <a:pt x="495554" y="865734"/>
                    <a:pt x="378943" y="841172"/>
                    <a:pt x="378943" y="841172"/>
                  </a:cubicBezTo>
                  <a:cubicBezTo>
                    <a:pt x="378943" y="841172"/>
                    <a:pt x="687324" y="681533"/>
                    <a:pt x="671982" y="409829"/>
                  </a:cubicBezTo>
                  <a:cubicBezTo>
                    <a:pt x="578396" y="485013"/>
                    <a:pt x="357467" y="551053"/>
                    <a:pt x="357467" y="551053"/>
                  </a:cubicBezTo>
                  <a:cubicBezTo>
                    <a:pt x="357467" y="551053"/>
                    <a:pt x="458724" y="297815"/>
                    <a:pt x="251612" y="0"/>
                  </a:cubicBezTo>
                  <a:cubicBezTo>
                    <a:pt x="202514" y="135128"/>
                    <a:pt x="70574" y="497332"/>
                    <a:pt x="70574" y="497332"/>
                  </a:cubicBezTo>
                  <a:cubicBezTo>
                    <a:pt x="46026" y="469646"/>
                    <a:pt x="21478" y="445135"/>
                    <a:pt x="0" y="423672"/>
                  </a:cubicBezTo>
                  <a:cubicBezTo>
                    <a:pt x="0" y="919455"/>
                    <a:pt x="0" y="919455"/>
                    <a:pt x="0" y="919455"/>
                  </a:cubicBezTo>
                  <a:cubicBezTo>
                    <a:pt x="33753" y="930199"/>
                    <a:pt x="73642" y="939406"/>
                    <a:pt x="119668" y="942480"/>
                  </a:cubicBezTo>
                  <a:cubicBezTo>
                    <a:pt x="119668" y="942480"/>
                    <a:pt x="409639" y="1065276"/>
                    <a:pt x="558444" y="831964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6" name="Path66"/>
            <p:cNvSpPr/>
            <p:nvPr/>
          </p:nvSpPr>
          <p:spPr>
            <a:xfrm>
              <a:off x="0" y="5082540"/>
              <a:ext cx="618744" cy="886968"/>
            </a:xfrm>
            <a:custGeom>
              <a:avLst/>
              <a:gdLst/>
              <a:ahLst/>
              <a:cxnLst/>
              <a:rect l="l" t="t" r="r" b="b"/>
              <a:pathLst>
                <a:path w="618744" h="886968">
                  <a:moveTo>
                    <a:pt x="47596" y="814844"/>
                  </a:moveTo>
                  <a:cubicBezTo>
                    <a:pt x="175031" y="862419"/>
                    <a:pt x="366941" y="886968"/>
                    <a:pt x="451396" y="801027"/>
                  </a:cubicBezTo>
                  <a:cubicBezTo>
                    <a:pt x="379235" y="811771"/>
                    <a:pt x="307073" y="816381"/>
                    <a:pt x="250266" y="771880"/>
                  </a:cubicBezTo>
                  <a:cubicBezTo>
                    <a:pt x="280962" y="767270"/>
                    <a:pt x="580365" y="647573"/>
                    <a:pt x="618744" y="415925"/>
                  </a:cubicBezTo>
                  <a:cubicBezTo>
                    <a:pt x="557327" y="467995"/>
                    <a:pt x="379235" y="541693"/>
                    <a:pt x="302463" y="532485"/>
                  </a:cubicBezTo>
                  <a:cubicBezTo>
                    <a:pt x="339306" y="391287"/>
                    <a:pt x="342379" y="138049"/>
                    <a:pt x="262547" y="0"/>
                  </a:cubicBezTo>
                  <a:cubicBezTo>
                    <a:pt x="221094" y="191770"/>
                    <a:pt x="92121" y="500253"/>
                    <a:pt x="92121" y="500253"/>
                  </a:cubicBezTo>
                  <a:cubicBezTo>
                    <a:pt x="92121" y="500253"/>
                    <a:pt x="50667" y="463423"/>
                    <a:pt x="0" y="415925"/>
                  </a:cubicBezTo>
                  <a:cubicBezTo>
                    <a:pt x="0" y="791820"/>
                    <a:pt x="0" y="791820"/>
                    <a:pt x="0" y="791820"/>
                  </a:cubicBezTo>
                  <a:cubicBezTo>
                    <a:pt x="21495" y="802564"/>
                    <a:pt x="36848" y="808710"/>
                    <a:pt x="36848" y="808710"/>
                  </a:cubicBezTo>
                  <a:cubicBezTo>
                    <a:pt x="47596" y="814844"/>
                    <a:pt x="47596" y="814844"/>
                    <a:pt x="47596" y="814844"/>
                  </a:cubicBezTo>
                  <a:cubicBezTo>
                    <a:pt x="47596" y="814844"/>
                    <a:pt x="47596" y="814844"/>
                    <a:pt x="47596" y="814844"/>
                  </a:cubicBezTo>
                  <a:close/>
                </a:path>
              </a:pathLst>
            </a:custGeom>
            <a:solidFill>
              <a:srgbClr val="EE9127">
                <a:alpha val="100000"/>
              </a:srgbClr>
            </a:solidFill>
            <a:ln w="0" cap="sq">
              <a:solidFill>
                <a:srgbClr val="EE912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7" name="Path67"/>
            <p:cNvSpPr/>
            <p:nvPr/>
          </p:nvSpPr>
          <p:spPr>
            <a:xfrm>
              <a:off x="59436" y="5315712"/>
              <a:ext cx="204216" cy="554736"/>
            </a:xfrm>
            <a:custGeom>
              <a:avLst/>
              <a:gdLst/>
              <a:ahLst/>
              <a:cxnLst/>
              <a:rect l="l" t="t" r="r" b="b"/>
              <a:pathLst>
                <a:path w="204216" h="554736">
                  <a:moveTo>
                    <a:pt x="0" y="554736"/>
                  </a:moveTo>
                  <a:cubicBezTo>
                    <a:pt x="155080" y="450240"/>
                    <a:pt x="204216" y="59944"/>
                    <a:pt x="191935" y="0"/>
                  </a:cubicBezTo>
                  <a:cubicBezTo>
                    <a:pt x="150470" y="401066"/>
                    <a:pt x="0" y="554736"/>
                    <a:pt x="0" y="554736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8" name="Path68"/>
            <p:cNvSpPr/>
            <p:nvPr/>
          </p:nvSpPr>
          <p:spPr>
            <a:xfrm>
              <a:off x="163068" y="5611368"/>
              <a:ext cx="352044" cy="187452"/>
            </a:xfrm>
            <a:custGeom>
              <a:avLst/>
              <a:gdLst/>
              <a:ahLst/>
              <a:cxnLst/>
              <a:rect l="l" t="t" r="r" b="b"/>
              <a:pathLst>
                <a:path w="352044" h="187452">
                  <a:moveTo>
                    <a:pt x="0" y="160020"/>
                  </a:moveTo>
                  <a:cubicBezTo>
                    <a:pt x="121450" y="187452"/>
                    <a:pt x="328981" y="33528"/>
                    <a:pt x="352044" y="0"/>
                  </a:cubicBezTo>
                  <a:cubicBezTo>
                    <a:pt x="141427" y="163068"/>
                    <a:pt x="0" y="160020"/>
                    <a:pt x="0" y="16002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69" name="Path69"/>
            <p:cNvSpPr/>
            <p:nvPr/>
          </p:nvSpPr>
          <p:spPr>
            <a:xfrm>
              <a:off x="109728" y="5865876"/>
              <a:ext cx="233172" cy="56388"/>
            </a:xfrm>
            <a:custGeom>
              <a:avLst/>
              <a:gdLst/>
              <a:ahLst/>
              <a:cxnLst/>
              <a:rect l="l" t="t" r="r" b="b"/>
              <a:pathLst>
                <a:path w="233172" h="56388">
                  <a:moveTo>
                    <a:pt x="0" y="0"/>
                  </a:moveTo>
                  <a:cubicBezTo>
                    <a:pt x="50622" y="56388"/>
                    <a:pt x="208623" y="56388"/>
                    <a:pt x="233172" y="47244"/>
                  </a:cubicBezTo>
                  <a:cubicBezTo>
                    <a:pt x="69037" y="518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0" name="Path70"/>
            <p:cNvSpPr/>
            <p:nvPr/>
          </p:nvSpPr>
          <p:spPr>
            <a:xfrm>
              <a:off x="0" y="5666232"/>
              <a:ext cx="92964" cy="88392"/>
            </a:xfrm>
            <a:custGeom>
              <a:avLst/>
              <a:gdLst/>
              <a:ahLst/>
              <a:cxnLst/>
              <a:rect l="l" t="t" r="r" b="b"/>
              <a:pathLst>
                <a:path w="92964" h="88392">
                  <a:moveTo>
                    <a:pt x="92964" y="88392"/>
                  </a:moveTo>
                  <a:cubicBezTo>
                    <a:pt x="92964" y="88392"/>
                    <a:pt x="53340" y="65532"/>
                    <a:pt x="0" y="0"/>
                  </a:cubicBezTo>
                  <a:cubicBezTo>
                    <a:pt x="0" y="18288"/>
                    <a:pt x="0" y="18288"/>
                    <a:pt x="0" y="18288"/>
                  </a:cubicBezTo>
                  <a:cubicBezTo>
                    <a:pt x="28956" y="51816"/>
                    <a:pt x="60960" y="77724"/>
                    <a:pt x="92964" y="8839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1" name="Path71"/>
            <p:cNvSpPr/>
            <p:nvPr/>
          </p:nvSpPr>
          <p:spPr>
            <a:xfrm>
              <a:off x="0" y="5824728"/>
              <a:ext cx="73152" cy="25908"/>
            </a:xfrm>
            <a:custGeom>
              <a:avLst/>
              <a:gdLst/>
              <a:ahLst/>
              <a:cxnLst/>
              <a:rect l="l" t="t" r="r" b="b"/>
              <a:pathLst>
                <a:path w="73152" h="25908">
                  <a:moveTo>
                    <a:pt x="73152" y="22860"/>
                  </a:moveTo>
                  <a:cubicBezTo>
                    <a:pt x="73152" y="22860"/>
                    <a:pt x="47244" y="19812"/>
                    <a:pt x="0" y="0"/>
                  </a:cubicBezTo>
                  <a:cubicBezTo>
                    <a:pt x="0" y="9144"/>
                    <a:pt x="0" y="9144"/>
                    <a:pt x="0" y="9144"/>
                  </a:cubicBezTo>
                  <a:cubicBezTo>
                    <a:pt x="27432" y="19812"/>
                    <a:pt x="51816" y="25908"/>
                    <a:pt x="73152" y="2286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2" name="Path72"/>
            <p:cNvSpPr/>
            <p:nvPr/>
          </p:nvSpPr>
          <p:spPr>
            <a:xfrm>
              <a:off x="52602" y="5939028"/>
              <a:ext cx="75414" cy="213335"/>
            </a:xfrm>
            <a:custGeom>
              <a:avLst/>
              <a:gdLst/>
              <a:ahLst/>
              <a:cxnLst/>
              <a:rect l="l" t="t" r="r" b="b"/>
              <a:pathLst>
                <a:path w="75414" h="213335">
                  <a:moveTo>
                    <a:pt x="12930" y="107442"/>
                  </a:moveTo>
                  <a:cubicBezTo>
                    <a:pt x="3786" y="52184"/>
                    <a:pt x="49506" y="0"/>
                    <a:pt x="49506" y="0"/>
                  </a:cubicBezTo>
                  <a:cubicBezTo>
                    <a:pt x="32742" y="3073"/>
                    <a:pt x="32742" y="3073"/>
                    <a:pt x="32742" y="3073"/>
                  </a:cubicBezTo>
                  <a:cubicBezTo>
                    <a:pt x="32742" y="3073"/>
                    <a:pt x="-51078" y="107442"/>
                    <a:pt x="49506" y="213334"/>
                  </a:cubicBezTo>
                  <a:cubicBezTo>
                    <a:pt x="54078" y="216408"/>
                    <a:pt x="75414" y="205663"/>
                    <a:pt x="75414" y="205663"/>
                  </a:cubicBezTo>
                  <a:cubicBezTo>
                    <a:pt x="75414" y="205663"/>
                    <a:pt x="22074" y="162687"/>
                    <a:pt x="12930" y="10744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73" name="Image7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59992" y="4288536"/>
              <a:ext cx="7549898" cy="1203960"/>
            </a:xfrm>
            <a:prstGeom prst="rect">
              <a:avLst/>
            </a:prstGeom>
            <a:noFill/>
          </p:spPr>
        </p:pic>
      </p:grpSp>
      <p:grpSp>
        <p:nvGrpSpPr>
          <p:cNvPr id="74" name="Group74"/>
          <p:cNvGrpSpPr/>
          <p:nvPr/>
        </p:nvGrpSpPr>
        <p:grpSpPr>
          <a:xfrm>
            <a:off x="8228443" y="534876"/>
            <a:ext cx="753003" cy="513082"/>
            <a:chOff x="8228443" y="534876"/>
            <a:chExt cx="753003" cy="513082"/>
          </a:xfrm>
        </p:grpSpPr>
        <p:sp>
          <p:nvSpPr>
            <p:cNvPr id="75" name="Path75"/>
            <p:cNvSpPr/>
            <p:nvPr/>
          </p:nvSpPr>
          <p:spPr>
            <a:xfrm>
              <a:off x="8244840" y="56388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174625"/>
                  </a:moveTo>
                  <a:lnTo>
                    <a:pt x="262001" y="174625"/>
                  </a:lnTo>
                  <a:lnTo>
                    <a:pt x="342900" y="0"/>
                  </a:lnTo>
                  <a:lnTo>
                    <a:pt x="423799" y="174625"/>
                  </a:lnTo>
                  <a:lnTo>
                    <a:pt x="685800" y="174625"/>
                  </a:lnTo>
                  <a:lnTo>
                    <a:pt x="473837" y="282575"/>
                  </a:lnTo>
                  <a:lnTo>
                    <a:pt x="554863" y="457200"/>
                  </a:lnTo>
                  <a:lnTo>
                    <a:pt x="342900" y="349250"/>
                  </a:lnTo>
                  <a:lnTo>
                    <a:pt x="130937" y="457200"/>
                  </a:lnTo>
                  <a:lnTo>
                    <a:pt x="211963" y="282575"/>
                  </a:lnTo>
                  <a:lnTo>
                    <a:pt x="0" y="174625"/>
                  </a:lnTo>
                  <a:close/>
                </a:path>
              </a:pathLst>
            </a:custGeom>
            <a:solidFill>
              <a:srgbClr val="EB7F23">
                <a:alpha val="100000"/>
              </a:srgbClr>
            </a:solidFill>
            <a:ln w="0" cap="sq">
              <a:solidFill>
                <a:srgbClr val="EB7F2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6" name="Path76"/>
            <p:cNvSpPr/>
            <p:nvPr/>
          </p:nvSpPr>
          <p:spPr>
            <a:xfrm>
              <a:off x="8228443" y="534876"/>
              <a:ext cx="753003" cy="513082"/>
            </a:xfrm>
            <a:custGeom>
              <a:avLst/>
              <a:gdLst/>
              <a:ahLst/>
              <a:cxnLst/>
              <a:rect l="l" t="t" r="r" b="b"/>
              <a:pathLst>
                <a:path w="753003" h="513082">
                  <a:moveTo>
                    <a:pt x="16397" y="203629"/>
                  </a:moveTo>
                  <a:lnTo>
                    <a:pt x="278399" y="203629"/>
                  </a:lnTo>
                  <a:lnTo>
                    <a:pt x="359297" y="29004"/>
                  </a:lnTo>
                  <a:lnTo>
                    <a:pt x="440196" y="203629"/>
                  </a:lnTo>
                  <a:lnTo>
                    <a:pt x="702197" y="203629"/>
                  </a:lnTo>
                  <a:lnTo>
                    <a:pt x="490234" y="311579"/>
                  </a:lnTo>
                  <a:lnTo>
                    <a:pt x="571261" y="486204"/>
                  </a:lnTo>
                  <a:lnTo>
                    <a:pt x="359297" y="378254"/>
                  </a:lnTo>
                  <a:lnTo>
                    <a:pt x="147334" y="486204"/>
                  </a:lnTo>
                  <a:lnTo>
                    <a:pt x="228360" y="311579"/>
                  </a:lnTo>
                  <a:lnTo>
                    <a:pt x="16397" y="203629"/>
                  </a:lnTo>
                  <a:close/>
                </a:path>
              </a:pathLst>
            </a:custGeom>
            <a:solidFill/>
            <a:ln w="12192" cap="sq">
              <a:solidFill>
                <a:srgbClr val="AD5C1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77" name="Group77"/>
          <p:cNvGrpSpPr/>
          <p:nvPr/>
        </p:nvGrpSpPr>
        <p:grpSpPr>
          <a:xfrm>
            <a:off x="140208" y="-13716"/>
            <a:ext cx="7594092" cy="1303020"/>
            <a:chOff x="140208" y="-13716"/>
            <a:chExt cx="7594092" cy="1303020"/>
          </a:xfrm>
        </p:grpSpPr>
        <p:sp>
          <p:nvSpPr>
            <p:cNvPr id="78" name="Path78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9" name="Path79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0" name="Path80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1" name="Path81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82" name="Image8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83" name="Path83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4" name="Path84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5" name="Path85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86" name="Image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2956" y="518160"/>
              <a:ext cx="6181344" cy="771144"/>
            </a:xfrm>
            <a:prstGeom prst="rect">
              <a:avLst/>
            </a:prstGeom>
            <a:noFill/>
          </p:spPr>
        </p:pic>
        <p:sp>
          <p:nvSpPr>
            <p:cNvPr id="87" name="Path87"/>
            <p:cNvSpPr/>
            <p:nvPr/>
          </p:nvSpPr>
          <p:spPr>
            <a:xfrm>
              <a:off x="624840" y="548640"/>
              <a:ext cx="563880" cy="533400"/>
            </a:xfrm>
            <a:custGeom>
              <a:avLst/>
              <a:gdLst/>
              <a:ahLst/>
              <a:cxnLst/>
              <a:rect l="l" t="t" r="r" b="b"/>
              <a:pathLst>
                <a:path w="563880" h="533400">
                  <a:moveTo>
                    <a:pt x="0" y="203708"/>
                  </a:moveTo>
                  <a:lnTo>
                    <a:pt x="215379" y="203708"/>
                  </a:lnTo>
                  <a:lnTo>
                    <a:pt x="281940" y="0"/>
                  </a:lnTo>
                  <a:lnTo>
                    <a:pt x="348501" y="203708"/>
                  </a:lnTo>
                  <a:lnTo>
                    <a:pt x="563880" y="203708"/>
                  </a:lnTo>
                  <a:lnTo>
                    <a:pt x="389636" y="329692"/>
                  </a:lnTo>
                  <a:lnTo>
                    <a:pt x="456184" y="533400"/>
                  </a:lnTo>
                  <a:lnTo>
                    <a:pt x="281940" y="407416"/>
                  </a:lnTo>
                  <a:lnTo>
                    <a:pt x="107696" y="533400"/>
                  </a:lnTo>
                  <a:lnTo>
                    <a:pt x="174244" y="329692"/>
                  </a:lnTo>
                  <a:lnTo>
                    <a:pt x="0" y="203708"/>
                  </a:lnTo>
                  <a:close/>
                </a:path>
              </a:pathLst>
            </a:custGeom>
            <a:solidFill>
              <a:srgbClr val="EB7F23">
                <a:alpha val="100000"/>
              </a:srgbClr>
            </a:solidFill>
            <a:ln w="0" cap="sq">
              <a:solidFill>
                <a:srgbClr val="EB7F2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88" name="Path88"/>
            <p:cNvSpPr/>
            <p:nvPr/>
          </p:nvSpPr>
          <p:spPr>
            <a:xfrm>
              <a:off x="607816" y="509385"/>
              <a:ext cx="618574" cy="604494"/>
            </a:xfrm>
            <a:custGeom>
              <a:avLst/>
              <a:gdLst/>
              <a:ahLst/>
              <a:cxnLst/>
              <a:rect l="l" t="t" r="r" b="b"/>
              <a:pathLst>
                <a:path w="618574" h="604494">
                  <a:moveTo>
                    <a:pt x="17024" y="242963"/>
                  </a:moveTo>
                  <a:lnTo>
                    <a:pt x="232403" y="242963"/>
                  </a:lnTo>
                  <a:lnTo>
                    <a:pt x="298964" y="39255"/>
                  </a:lnTo>
                  <a:lnTo>
                    <a:pt x="365524" y="242963"/>
                  </a:lnTo>
                  <a:lnTo>
                    <a:pt x="580904" y="242963"/>
                  </a:lnTo>
                  <a:lnTo>
                    <a:pt x="406660" y="368947"/>
                  </a:lnTo>
                  <a:lnTo>
                    <a:pt x="473208" y="572655"/>
                  </a:lnTo>
                  <a:lnTo>
                    <a:pt x="298964" y="446671"/>
                  </a:lnTo>
                  <a:lnTo>
                    <a:pt x="124720" y="572655"/>
                  </a:lnTo>
                  <a:lnTo>
                    <a:pt x="191268" y="368947"/>
                  </a:lnTo>
                  <a:lnTo>
                    <a:pt x="17024" y="242963"/>
                  </a:lnTo>
                  <a:close/>
                </a:path>
              </a:pathLst>
            </a:custGeom>
            <a:solidFill/>
            <a:ln w="12192" cap="sq">
              <a:solidFill>
                <a:srgbClr val="AD5C1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89" name="Group89"/>
          <p:cNvGrpSpPr/>
          <p:nvPr/>
        </p:nvGrpSpPr>
        <p:grpSpPr>
          <a:xfrm>
            <a:off x="1556004" y="1871472"/>
            <a:ext cx="3441192" cy="635508"/>
            <a:chOff x="1556004" y="1871472"/>
            <a:chExt cx="3441192" cy="635508"/>
          </a:xfrm>
        </p:grpSpPr>
        <p:pic>
          <p:nvPicPr>
            <p:cNvPr id="90" name="Image9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56004" y="2063496"/>
              <a:ext cx="271272" cy="284988"/>
            </a:xfrm>
            <a:prstGeom prst="rect">
              <a:avLst/>
            </a:prstGeom>
            <a:noFill/>
          </p:spPr>
        </p:pic>
        <p:pic>
          <p:nvPicPr>
            <p:cNvPr id="91" name="Image9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63852" y="1871472"/>
              <a:ext cx="3133344" cy="635508"/>
            </a:xfrm>
            <a:prstGeom prst="rect">
              <a:avLst/>
            </a:prstGeom>
            <a:noFill/>
          </p:spPr>
        </p:pic>
      </p:grpSp>
      <p:grpSp>
        <p:nvGrpSpPr>
          <p:cNvPr id="92" name="Group92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93" name="Path93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4" name="Path94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5" name="Path95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6" name="Path96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7" name="Path97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8" name="Path98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99" name="Path99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0" name="Path100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01" name="Group101"/>
          <p:cNvGrpSpPr/>
          <p:nvPr/>
        </p:nvGrpSpPr>
        <p:grpSpPr>
          <a:xfrm>
            <a:off x="3048" y="2874264"/>
            <a:ext cx="595884" cy="789432"/>
            <a:chOff x="3048" y="2874264"/>
            <a:chExt cx="595884" cy="789432"/>
          </a:xfrm>
        </p:grpSpPr>
        <p:sp>
          <p:nvSpPr>
            <p:cNvPr id="102" name="Path102"/>
            <p:cNvSpPr/>
            <p:nvPr/>
          </p:nvSpPr>
          <p:spPr>
            <a:xfrm>
              <a:off x="3048" y="2874264"/>
              <a:ext cx="595884" cy="789432"/>
            </a:xfrm>
            <a:custGeom>
              <a:avLst/>
              <a:gdLst/>
              <a:ahLst/>
              <a:cxnLst/>
              <a:rect l="l" t="t" r="r" b="b"/>
              <a:pathLst>
                <a:path w="595884" h="789432">
                  <a:moveTo>
                    <a:pt x="346227" y="697230"/>
                  </a:moveTo>
                  <a:cubicBezTo>
                    <a:pt x="346227" y="697230"/>
                    <a:pt x="280276" y="678307"/>
                    <a:pt x="261429" y="640588"/>
                  </a:cubicBezTo>
                  <a:cubicBezTo>
                    <a:pt x="369773" y="671195"/>
                    <a:pt x="560553" y="553085"/>
                    <a:pt x="560553" y="553085"/>
                  </a:cubicBezTo>
                  <a:cubicBezTo>
                    <a:pt x="560553" y="553085"/>
                    <a:pt x="560553" y="553085"/>
                    <a:pt x="292049" y="451485"/>
                  </a:cubicBezTo>
                  <a:cubicBezTo>
                    <a:pt x="292049" y="451485"/>
                    <a:pt x="518160" y="252857"/>
                    <a:pt x="595884" y="181991"/>
                  </a:cubicBezTo>
                  <a:cubicBezTo>
                    <a:pt x="325031" y="120523"/>
                    <a:pt x="179007" y="259969"/>
                    <a:pt x="179007" y="259969"/>
                  </a:cubicBezTo>
                  <a:cubicBezTo>
                    <a:pt x="179007" y="259969"/>
                    <a:pt x="162509" y="87503"/>
                    <a:pt x="188417" y="0"/>
                  </a:cubicBezTo>
                  <a:cubicBezTo>
                    <a:pt x="89501" y="33147"/>
                    <a:pt x="32974" y="120523"/>
                    <a:pt x="0" y="196215"/>
                  </a:cubicBezTo>
                  <a:cubicBezTo>
                    <a:pt x="0" y="600329"/>
                    <a:pt x="0" y="600329"/>
                    <a:pt x="0" y="600329"/>
                  </a:cubicBezTo>
                  <a:cubicBezTo>
                    <a:pt x="141313" y="789432"/>
                    <a:pt x="346227" y="697230"/>
                    <a:pt x="346227" y="69723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3" name="Path103"/>
            <p:cNvSpPr/>
            <p:nvPr/>
          </p:nvSpPr>
          <p:spPr>
            <a:xfrm>
              <a:off x="3048" y="2927604"/>
              <a:ext cx="541020" cy="690372"/>
            </a:xfrm>
            <a:custGeom>
              <a:avLst/>
              <a:gdLst/>
              <a:ahLst/>
              <a:cxnLst/>
              <a:rect l="l" t="t" r="r" b="b"/>
              <a:pathLst>
                <a:path w="541020" h="690372">
                  <a:moveTo>
                    <a:pt x="30712" y="527177"/>
                  </a:moveTo>
                  <a:cubicBezTo>
                    <a:pt x="30712" y="527177"/>
                    <a:pt x="193726" y="690372"/>
                    <a:pt x="271691" y="638302"/>
                  </a:cubicBezTo>
                  <a:cubicBezTo>
                    <a:pt x="210261" y="614680"/>
                    <a:pt x="181915" y="548513"/>
                    <a:pt x="181915" y="548513"/>
                  </a:cubicBezTo>
                  <a:cubicBezTo>
                    <a:pt x="181915" y="548513"/>
                    <a:pt x="396900" y="583946"/>
                    <a:pt x="484314" y="501269"/>
                  </a:cubicBezTo>
                  <a:cubicBezTo>
                    <a:pt x="394538" y="479933"/>
                    <a:pt x="233896" y="399542"/>
                    <a:pt x="233896" y="399542"/>
                  </a:cubicBezTo>
                  <a:cubicBezTo>
                    <a:pt x="233896" y="399542"/>
                    <a:pt x="415811" y="222250"/>
                    <a:pt x="541020" y="141859"/>
                  </a:cubicBezTo>
                  <a:cubicBezTo>
                    <a:pt x="422897" y="118237"/>
                    <a:pt x="240983" y="196215"/>
                    <a:pt x="151206" y="257683"/>
                  </a:cubicBezTo>
                  <a:cubicBezTo>
                    <a:pt x="122852" y="208026"/>
                    <a:pt x="127572" y="59055"/>
                    <a:pt x="146482" y="0"/>
                  </a:cubicBezTo>
                  <a:cubicBezTo>
                    <a:pt x="47250" y="61468"/>
                    <a:pt x="11812" y="184404"/>
                    <a:pt x="0" y="274320"/>
                  </a:cubicBezTo>
                  <a:cubicBezTo>
                    <a:pt x="0" y="496443"/>
                    <a:pt x="0" y="496443"/>
                    <a:pt x="0" y="496443"/>
                  </a:cubicBezTo>
                  <a:cubicBezTo>
                    <a:pt x="9450" y="503555"/>
                    <a:pt x="16538" y="513080"/>
                    <a:pt x="21262" y="520192"/>
                  </a:cubicBezTo>
                  <a:cubicBezTo>
                    <a:pt x="30712" y="527177"/>
                    <a:pt x="30712" y="527177"/>
                    <a:pt x="30712" y="527177"/>
                  </a:cubicBezTo>
                  <a:cubicBezTo>
                    <a:pt x="30712" y="527177"/>
                    <a:pt x="30712" y="527177"/>
                    <a:pt x="30712" y="527177"/>
                  </a:cubicBezTo>
                  <a:close/>
                </a:path>
              </a:pathLst>
            </a:custGeom>
            <a:solidFill>
              <a:srgbClr val="DD7228">
                <a:alpha val="100000"/>
              </a:srgbClr>
            </a:solidFill>
            <a:ln w="0" cap="sq">
              <a:solidFill>
                <a:srgbClr val="DD72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4" name="Path104"/>
            <p:cNvSpPr/>
            <p:nvPr/>
          </p:nvSpPr>
          <p:spPr>
            <a:xfrm>
              <a:off x="45720" y="3139440"/>
              <a:ext cx="336804" cy="292608"/>
            </a:xfrm>
            <a:custGeom>
              <a:avLst/>
              <a:gdLst/>
              <a:ahLst/>
              <a:cxnLst/>
              <a:rect l="l" t="t" r="r" b="b"/>
              <a:pathLst>
                <a:path w="336804" h="292608">
                  <a:moveTo>
                    <a:pt x="0" y="292608"/>
                  </a:moveTo>
                  <a:cubicBezTo>
                    <a:pt x="0" y="292608"/>
                    <a:pt x="63593" y="141605"/>
                    <a:pt x="336804" y="0"/>
                  </a:cubicBezTo>
                  <a:cubicBezTo>
                    <a:pt x="289700" y="11811"/>
                    <a:pt x="28264" y="153416"/>
                    <a:pt x="0" y="292608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5" name="Path105"/>
            <p:cNvSpPr/>
            <p:nvPr/>
          </p:nvSpPr>
          <p:spPr>
            <a:xfrm>
              <a:off x="61330" y="3040380"/>
              <a:ext cx="43826" cy="289560"/>
            </a:xfrm>
            <a:custGeom>
              <a:avLst/>
              <a:gdLst/>
              <a:ahLst/>
              <a:cxnLst/>
              <a:rect l="l" t="t" r="r" b="b"/>
              <a:pathLst>
                <a:path w="43826" h="289560">
                  <a:moveTo>
                    <a:pt x="22146" y="289560"/>
                  </a:moveTo>
                  <a:cubicBezTo>
                    <a:pt x="22146" y="289560"/>
                    <a:pt x="-18805" y="193040"/>
                    <a:pt x="43826" y="0"/>
                  </a:cubicBezTo>
                  <a:cubicBezTo>
                    <a:pt x="22146" y="23495"/>
                    <a:pt x="-30850" y="216535"/>
                    <a:pt x="22146" y="28956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6" name="Path106"/>
            <p:cNvSpPr/>
            <p:nvPr/>
          </p:nvSpPr>
          <p:spPr>
            <a:xfrm>
              <a:off x="3048" y="3368040"/>
              <a:ext cx="30480" cy="27432"/>
            </a:xfrm>
            <a:custGeom>
              <a:avLst/>
              <a:gdLst/>
              <a:ahLst/>
              <a:cxnLst/>
              <a:rect l="l" t="t" r="r" b="b"/>
              <a:pathLst>
                <a:path w="30480" h="27432">
                  <a:moveTo>
                    <a:pt x="30480" y="27432"/>
                  </a:moveTo>
                  <a:cubicBezTo>
                    <a:pt x="30480" y="27432"/>
                    <a:pt x="18757" y="18288"/>
                    <a:pt x="0" y="0"/>
                  </a:cubicBezTo>
                  <a:cubicBezTo>
                    <a:pt x="0" y="6858"/>
                    <a:pt x="0" y="6858"/>
                    <a:pt x="0" y="6858"/>
                  </a:cubicBezTo>
                  <a:cubicBezTo>
                    <a:pt x="11723" y="16002"/>
                    <a:pt x="18757" y="20574"/>
                    <a:pt x="30480" y="27432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7" name="Path107"/>
            <p:cNvSpPr/>
            <p:nvPr/>
          </p:nvSpPr>
          <p:spPr>
            <a:xfrm>
              <a:off x="115824" y="3372612"/>
              <a:ext cx="286512" cy="82296"/>
            </a:xfrm>
            <a:custGeom>
              <a:avLst/>
              <a:gdLst/>
              <a:ahLst/>
              <a:cxnLst/>
              <a:rect l="l" t="t" r="r" b="b"/>
              <a:pathLst>
                <a:path w="286512" h="82296">
                  <a:moveTo>
                    <a:pt x="286512" y="70485"/>
                  </a:moveTo>
                  <a:cubicBezTo>
                    <a:pt x="82880" y="70485"/>
                    <a:pt x="0" y="0"/>
                    <a:pt x="0" y="0"/>
                  </a:cubicBezTo>
                  <a:cubicBezTo>
                    <a:pt x="59195" y="75184"/>
                    <a:pt x="258102" y="82296"/>
                    <a:pt x="286512" y="70485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8" name="Path108"/>
            <p:cNvSpPr/>
            <p:nvPr/>
          </p:nvSpPr>
          <p:spPr>
            <a:xfrm>
              <a:off x="54864" y="3416808"/>
              <a:ext cx="190500" cy="147828"/>
            </a:xfrm>
            <a:custGeom>
              <a:avLst/>
              <a:gdLst/>
              <a:ahLst/>
              <a:cxnLst/>
              <a:rect l="l" t="t" r="r" b="b"/>
              <a:pathLst>
                <a:path w="190500" h="147828">
                  <a:moveTo>
                    <a:pt x="0" y="0"/>
                  </a:moveTo>
                  <a:cubicBezTo>
                    <a:pt x="23519" y="76327"/>
                    <a:pt x="166980" y="140716"/>
                    <a:pt x="190500" y="147828"/>
                  </a:cubicBezTo>
                  <a:cubicBezTo>
                    <a:pt x="44685" y="787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grpSp>
        <p:nvGrpSpPr>
          <p:cNvPr id="110" name="Group110"/>
          <p:cNvGrpSpPr/>
          <p:nvPr/>
        </p:nvGrpSpPr>
        <p:grpSpPr>
          <a:xfrm>
            <a:off x="3048" y="2874264"/>
            <a:ext cx="595884" cy="789432"/>
            <a:chOff x="3048" y="2874264"/>
            <a:chExt cx="595884" cy="789432"/>
          </a:xfrm>
        </p:grpSpPr>
        <p:sp>
          <p:nvSpPr>
            <p:cNvPr id="111" name="Path111"/>
            <p:cNvSpPr/>
            <p:nvPr/>
          </p:nvSpPr>
          <p:spPr>
            <a:xfrm>
              <a:off x="3048" y="2874264"/>
              <a:ext cx="595884" cy="789432"/>
            </a:xfrm>
            <a:custGeom>
              <a:avLst/>
              <a:gdLst/>
              <a:ahLst/>
              <a:cxnLst/>
              <a:rect l="l" t="t" r="r" b="b"/>
              <a:pathLst>
                <a:path w="595884" h="789432">
                  <a:moveTo>
                    <a:pt x="346227" y="697230"/>
                  </a:moveTo>
                  <a:cubicBezTo>
                    <a:pt x="346227" y="697230"/>
                    <a:pt x="280276" y="678307"/>
                    <a:pt x="261429" y="640588"/>
                  </a:cubicBezTo>
                  <a:cubicBezTo>
                    <a:pt x="369773" y="671195"/>
                    <a:pt x="560553" y="553085"/>
                    <a:pt x="560553" y="553085"/>
                  </a:cubicBezTo>
                  <a:cubicBezTo>
                    <a:pt x="560553" y="553085"/>
                    <a:pt x="560553" y="553085"/>
                    <a:pt x="292049" y="451485"/>
                  </a:cubicBezTo>
                  <a:cubicBezTo>
                    <a:pt x="292049" y="451485"/>
                    <a:pt x="518160" y="252857"/>
                    <a:pt x="595884" y="181991"/>
                  </a:cubicBezTo>
                  <a:cubicBezTo>
                    <a:pt x="325031" y="120523"/>
                    <a:pt x="179007" y="259969"/>
                    <a:pt x="179007" y="259969"/>
                  </a:cubicBezTo>
                  <a:cubicBezTo>
                    <a:pt x="179007" y="259969"/>
                    <a:pt x="162509" y="87503"/>
                    <a:pt x="188417" y="0"/>
                  </a:cubicBezTo>
                  <a:cubicBezTo>
                    <a:pt x="89501" y="33147"/>
                    <a:pt x="32974" y="120523"/>
                    <a:pt x="0" y="196215"/>
                  </a:cubicBezTo>
                  <a:cubicBezTo>
                    <a:pt x="0" y="600329"/>
                    <a:pt x="0" y="600329"/>
                    <a:pt x="0" y="600329"/>
                  </a:cubicBezTo>
                  <a:cubicBezTo>
                    <a:pt x="141313" y="789432"/>
                    <a:pt x="346227" y="697230"/>
                    <a:pt x="346227" y="69723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2" name="Path112"/>
            <p:cNvSpPr/>
            <p:nvPr/>
          </p:nvSpPr>
          <p:spPr>
            <a:xfrm>
              <a:off x="3048" y="2927604"/>
              <a:ext cx="541020" cy="690372"/>
            </a:xfrm>
            <a:custGeom>
              <a:avLst/>
              <a:gdLst/>
              <a:ahLst/>
              <a:cxnLst/>
              <a:rect l="l" t="t" r="r" b="b"/>
              <a:pathLst>
                <a:path w="541020" h="690372">
                  <a:moveTo>
                    <a:pt x="30712" y="527177"/>
                  </a:moveTo>
                  <a:cubicBezTo>
                    <a:pt x="30712" y="527177"/>
                    <a:pt x="193726" y="690372"/>
                    <a:pt x="271691" y="638302"/>
                  </a:cubicBezTo>
                  <a:cubicBezTo>
                    <a:pt x="210261" y="614680"/>
                    <a:pt x="181915" y="548513"/>
                    <a:pt x="181915" y="548513"/>
                  </a:cubicBezTo>
                  <a:cubicBezTo>
                    <a:pt x="181915" y="548513"/>
                    <a:pt x="396900" y="583946"/>
                    <a:pt x="484314" y="501269"/>
                  </a:cubicBezTo>
                  <a:cubicBezTo>
                    <a:pt x="394538" y="479933"/>
                    <a:pt x="233896" y="399542"/>
                    <a:pt x="233896" y="399542"/>
                  </a:cubicBezTo>
                  <a:cubicBezTo>
                    <a:pt x="233896" y="399542"/>
                    <a:pt x="415811" y="222250"/>
                    <a:pt x="541020" y="141859"/>
                  </a:cubicBezTo>
                  <a:cubicBezTo>
                    <a:pt x="422897" y="118237"/>
                    <a:pt x="240983" y="196215"/>
                    <a:pt x="151206" y="257683"/>
                  </a:cubicBezTo>
                  <a:cubicBezTo>
                    <a:pt x="122852" y="208026"/>
                    <a:pt x="127572" y="59055"/>
                    <a:pt x="146482" y="0"/>
                  </a:cubicBezTo>
                  <a:cubicBezTo>
                    <a:pt x="47250" y="61468"/>
                    <a:pt x="11812" y="184404"/>
                    <a:pt x="0" y="274320"/>
                  </a:cubicBezTo>
                  <a:cubicBezTo>
                    <a:pt x="0" y="496443"/>
                    <a:pt x="0" y="496443"/>
                    <a:pt x="0" y="496443"/>
                  </a:cubicBezTo>
                  <a:cubicBezTo>
                    <a:pt x="9450" y="503555"/>
                    <a:pt x="16538" y="513080"/>
                    <a:pt x="21262" y="520192"/>
                  </a:cubicBezTo>
                  <a:cubicBezTo>
                    <a:pt x="30712" y="527177"/>
                    <a:pt x="30712" y="527177"/>
                    <a:pt x="30712" y="527177"/>
                  </a:cubicBezTo>
                  <a:cubicBezTo>
                    <a:pt x="30712" y="527177"/>
                    <a:pt x="30712" y="527177"/>
                    <a:pt x="30712" y="527177"/>
                  </a:cubicBezTo>
                  <a:close/>
                </a:path>
              </a:pathLst>
            </a:custGeom>
            <a:solidFill>
              <a:srgbClr val="DD7228">
                <a:alpha val="100000"/>
              </a:srgbClr>
            </a:solidFill>
            <a:ln w="0" cap="sq">
              <a:solidFill>
                <a:srgbClr val="DD72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3" name="Path113"/>
            <p:cNvSpPr/>
            <p:nvPr/>
          </p:nvSpPr>
          <p:spPr>
            <a:xfrm>
              <a:off x="45720" y="3139440"/>
              <a:ext cx="336804" cy="292608"/>
            </a:xfrm>
            <a:custGeom>
              <a:avLst/>
              <a:gdLst/>
              <a:ahLst/>
              <a:cxnLst/>
              <a:rect l="l" t="t" r="r" b="b"/>
              <a:pathLst>
                <a:path w="336804" h="292608">
                  <a:moveTo>
                    <a:pt x="0" y="292608"/>
                  </a:moveTo>
                  <a:cubicBezTo>
                    <a:pt x="0" y="292608"/>
                    <a:pt x="63593" y="141605"/>
                    <a:pt x="336804" y="0"/>
                  </a:cubicBezTo>
                  <a:cubicBezTo>
                    <a:pt x="289700" y="11811"/>
                    <a:pt x="28264" y="153416"/>
                    <a:pt x="0" y="292608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4" name="Path114"/>
            <p:cNvSpPr/>
            <p:nvPr/>
          </p:nvSpPr>
          <p:spPr>
            <a:xfrm>
              <a:off x="61330" y="3040380"/>
              <a:ext cx="43826" cy="289560"/>
            </a:xfrm>
            <a:custGeom>
              <a:avLst/>
              <a:gdLst/>
              <a:ahLst/>
              <a:cxnLst/>
              <a:rect l="l" t="t" r="r" b="b"/>
              <a:pathLst>
                <a:path w="43826" h="289560">
                  <a:moveTo>
                    <a:pt x="22146" y="289560"/>
                  </a:moveTo>
                  <a:cubicBezTo>
                    <a:pt x="22146" y="289560"/>
                    <a:pt x="-18805" y="193040"/>
                    <a:pt x="43826" y="0"/>
                  </a:cubicBezTo>
                  <a:cubicBezTo>
                    <a:pt x="22146" y="23495"/>
                    <a:pt x="-30850" y="216535"/>
                    <a:pt x="22146" y="28956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5" name="Path115"/>
            <p:cNvSpPr/>
            <p:nvPr/>
          </p:nvSpPr>
          <p:spPr>
            <a:xfrm>
              <a:off x="3048" y="3368040"/>
              <a:ext cx="30480" cy="27432"/>
            </a:xfrm>
            <a:custGeom>
              <a:avLst/>
              <a:gdLst/>
              <a:ahLst/>
              <a:cxnLst/>
              <a:rect l="l" t="t" r="r" b="b"/>
              <a:pathLst>
                <a:path w="30480" h="27432">
                  <a:moveTo>
                    <a:pt x="30480" y="27432"/>
                  </a:moveTo>
                  <a:cubicBezTo>
                    <a:pt x="30480" y="27432"/>
                    <a:pt x="18757" y="18288"/>
                    <a:pt x="0" y="0"/>
                  </a:cubicBezTo>
                  <a:cubicBezTo>
                    <a:pt x="0" y="6858"/>
                    <a:pt x="0" y="6858"/>
                    <a:pt x="0" y="6858"/>
                  </a:cubicBezTo>
                  <a:cubicBezTo>
                    <a:pt x="11723" y="16002"/>
                    <a:pt x="18757" y="20574"/>
                    <a:pt x="30480" y="27432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6" name="Path116"/>
            <p:cNvSpPr/>
            <p:nvPr/>
          </p:nvSpPr>
          <p:spPr>
            <a:xfrm>
              <a:off x="115824" y="3372612"/>
              <a:ext cx="286512" cy="82296"/>
            </a:xfrm>
            <a:custGeom>
              <a:avLst/>
              <a:gdLst/>
              <a:ahLst/>
              <a:cxnLst/>
              <a:rect l="l" t="t" r="r" b="b"/>
              <a:pathLst>
                <a:path w="286512" h="82296">
                  <a:moveTo>
                    <a:pt x="286512" y="70485"/>
                  </a:moveTo>
                  <a:cubicBezTo>
                    <a:pt x="82880" y="70485"/>
                    <a:pt x="0" y="0"/>
                    <a:pt x="0" y="0"/>
                  </a:cubicBezTo>
                  <a:cubicBezTo>
                    <a:pt x="59195" y="75184"/>
                    <a:pt x="258102" y="82296"/>
                    <a:pt x="286512" y="70485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" name="Path117"/>
            <p:cNvSpPr/>
            <p:nvPr/>
          </p:nvSpPr>
          <p:spPr>
            <a:xfrm>
              <a:off x="54864" y="3416808"/>
              <a:ext cx="190500" cy="147828"/>
            </a:xfrm>
            <a:custGeom>
              <a:avLst/>
              <a:gdLst/>
              <a:ahLst/>
              <a:cxnLst/>
              <a:rect l="l" t="t" r="r" b="b"/>
              <a:pathLst>
                <a:path w="190500" h="147828">
                  <a:moveTo>
                    <a:pt x="0" y="0"/>
                  </a:moveTo>
                  <a:cubicBezTo>
                    <a:pt x="23519" y="76327"/>
                    <a:pt x="166980" y="140716"/>
                    <a:pt x="190500" y="147828"/>
                  </a:cubicBezTo>
                  <a:cubicBezTo>
                    <a:pt x="44685" y="787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18" name="Group118"/>
          <p:cNvGrpSpPr/>
          <p:nvPr/>
        </p:nvGrpSpPr>
        <p:grpSpPr>
          <a:xfrm>
            <a:off x="0" y="5007864"/>
            <a:ext cx="12190476" cy="1840686"/>
            <a:chOff x="0" y="5007864"/>
            <a:chExt cx="12190476" cy="1840686"/>
          </a:xfrm>
        </p:grpSpPr>
        <p:pic>
          <p:nvPicPr>
            <p:cNvPr id="119" name="Image1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524500"/>
              <a:ext cx="12190476" cy="1320800"/>
            </a:xfrm>
            <a:prstGeom prst="rect">
              <a:avLst/>
            </a:prstGeom>
            <a:noFill/>
          </p:spPr>
        </p:pic>
        <p:sp>
          <p:nvSpPr>
            <p:cNvPr id="120" name="Path120"/>
            <p:cNvSpPr/>
            <p:nvPr/>
          </p:nvSpPr>
          <p:spPr>
            <a:xfrm>
              <a:off x="11631168" y="6687312"/>
              <a:ext cx="553212" cy="65089"/>
            </a:xfrm>
            <a:custGeom>
              <a:avLst/>
              <a:gdLst/>
              <a:ahLst/>
              <a:cxnLst/>
              <a:rect l="l" t="t" r="r" b="b"/>
              <a:pathLst>
                <a:path w="553212" h="65089">
                  <a:moveTo>
                    <a:pt x="0" y="0"/>
                  </a:moveTo>
                  <a:cubicBezTo>
                    <a:pt x="47879" y="28639"/>
                    <a:pt x="379477" y="108204"/>
                    <a:pt x="553213" y="35001"/>
                  </a:cubicBezTo>
                  <a:cubicBezTo>
                    <a:pt x="553213" y="23864"/>
                    <a:pt x="553213" y="23864"/>
                    <a:pt x="553213" y="23864"/>
                  </a:cubicBezTo>
                  <a:cubicBezTo>
                    <a:pt x="475107" y="44554"/>
                    <a:pt x="290195" y="73196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21" name="Image1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46644" y="6763511"/>
              <a:ext cx="53916" cy="85039"/>
            </a:xfrm>
            <a:prstGeom prst="rect">
              <a:avLst/>
            </a:prstGeom>
            <a:noFill/>
          </p:spPr>
        </p:pic>
        <p:sp>
          <p:nvSpPr>
            <p:cNvPr id="122" name="Path122"/>
            <p:cNvSpPr/>
            <p:nvPr/>
          </p:nvSpPr>
          <p:spPr>
            <a:xfrm>
              <a:off x="12170664" y="6446520"/>
              <a:ext cx="13716" cy="45720"/>
            </a:xfrm>
            <a:custGeom>
              <a:avLst/>
              <a:gdLst/>
              <a:ahLst/>
              <a:cxnLst/>
              <a:rect l="l" t="t" r="r" b="b"/>
              <a:pathLst>
                <a:path w="13716" h="45720">
                  <a:moveTo>
                    <a:pt x="0" y="0"/>
                  </a:moveTo>
                  <a:cubicBezTo>
                    <a:pt x="6096" y="15761"/>
                    <a:pt x="10668" y="33109"/>
                    <a:pt x="13716" y="45720"/>
                  </a:cubicBezTo>
                  <a:cubicBezTo>
                    <a:pt x="13716" y="31534"/>
                    <a:pt x="13716" y="31534"/>
                    <a:pt x="13716" y="31534"/>
                  </a:cubicBezTo>
                  <a:cubicBezTo>
                    <a:pt x="9144" y="15761"/>
                    <a:pt x="4572" y="6312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3" name="Path123"/>
            <p:cNvSpPr/>
            <p:nvPr/>
          </p:nvSpPr>
          <p:spPr>
            <a:xfrm>
              <a:off x="11881104" y="6365748"/>
              <a:ext cx="230124" cy="327660"/>
            </a:xfrm>
            <a:custGeom>
              <a:avLst/>
              <a:gdLst/>
              <a:ahLst/>
              <a:cxnLst/>
              <a:rect l="l" t="t" r="r" b="b"/>
              <a:pathLst>
                <a:path w="230124" h="327660">
                  <a:moveTo>
                    <a:pt x="226949" y="327660"/>
                  </a:moveTo>
                  <a:cubicBezTo>
                    <a:pt x="226949" y="327660"/>
                    <a:pt x="202946" y="184506"/>
                    <a:pt x="0" y="0"/>
                  </a:cubicBezTo>
                  <a:cubicBezTo>
                    <a:pt x="38353" y="17501"/>
                    <a:pt x="230123" y="200419"/>
                    <a:pt x="226949" y="32766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4" name="Path124"/>
            <p:cNvSpPr/>
            <p:nvPr/>
          </p:nvSpPr>
          <p:spPr>
            <a:xfrm>
              <a:off x="0" y="5007864"/>
              <a:ext cx="687324" cy="1065276"/>
            </a:xfrm>
            <a:custGeom>
              <a:avLst/>
              <a:gdLst/>
              <a:ahLst/>
              <a:cxnLst/>
              <a:rect l="l" t="t" r="r" b="b"/>
              <a:pathLst>
                <a:path w="687324" h="1065276">
                  <a:moveTo>
                    <a:pt x="558444" y="831964"/>
                  </a:moveTo>
                  <a:cubicBezTo>
                    <a:pt x="495554" y="865734"/>
                    <a:pt x="378943" y="841172"/>
                    <a:pt x="378943" y="841172"/>
                  </a:cubicBezTo>
                  <a:cubicBezTo>
                    <a:pt x="378943" y="841172"/>
                    <a:pt x="687324" y="681533"/>
                    <a:pt x="671982" y="409829"/>
                  </a:cubicBezTo>
                  <a:cubicBezTo>
                    <a:pt x="578396" y="485013"/>
                    <a:pt x="357467" y="551053"/>
                    <a:pt x="357467" y="551053"/>
                  </a:cubicBezTo>
                  <a:cubicBezTo>
                    <a:pt x="357467" y="551053"/>
                    <a:pt x="458724" y="297815"/>
                    <a:pt x="251612" y="0"/>
                  </a:cubicBezTo>
                  <a:cubicBezTo>
                    <a:pt x="202514" y="135128"/>
                    <a:pt x="70574" y="497332"/>
                    <a:pt x="70574" y="497332"/>
                  </a:cubicBezTo>
                  <a:cubicBezTo>
                    <a:pt x="46026" y="469646"/>
                    <a:pt x="21478" y="445135"/>
                    <a:pt x="0" y="423672"/>
                  </a:cubicBezTo>
                  <a:cubicBezTo>
                    <a:pt x="0" y="919455"/>
                    <a:pt x="0" y="919455"/>
                    <a:pt x="0" y="919455"/>
                  </a:cubicBezTo>
                  <a:cubicBezTo>
                    <a:pt x="33753" y="930199"/>
                    <a:pt x="73642" y="939406"/>
                    <a:pt x="119668" y="942480"/>
                  </a:cubicBezTo>
                  <a:cubicBezTo>
                    <a:pt x="119668" y="942480"/>
                    <a:pt x="409639" y="1065276"/>
                    <a:pt x="558444" y="831964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5" name="Path125"/>
            <p:cNvSpPr/>
            <p:nvPr/>
          </p:nvSpPr>
          <p:spPr>
            <a:xfrm>
              <a:off x="0" y="5082540"/>
              <a:ext cx="618744" cy="886968"/>
            </a:xfrm>
            <a:custGeom>
              <a:avLst/>
              <a:gdLst/>
              <a:ahLst/>
              <a:cxnLst/>
              <a:rect l="l" t="t" r="r" b="b"/>
              <a:pathLst>
                <a:path w="618744" h="886968">
                  <a:moveTo>
                    <a:pt x="47596" y="814844"/>
                  </a:moveTo>
                  <a:cubicBezTo>
                    <a:pt x="175031" y="862419"/>
                    <a:pt x="366941" y="886968"/>
                    <a:pt x="451396" y="801027"/>
                  </a:cubicBezTo>
                  <a:cubicBezTo>
                    <a:pt x="379235" y="811771"/>
                    <a:pt x="307073" y="816381"/>
                    <a:pt x="250266" y="771880"/>
                  </a:cubicBezTo>
                  <a:cubicBezTo>
                    <a:pt x="280962" y="767270"/>
                    <a:pt x="580365" y="647573"/>
                    <a:pt x="618744" y="415925"/>
                  </a:cubicBezTo>
                  <a:cubicBezTo>
                    <a:pt x="557327" y="467995"/>
                    <a:pt x="379235" y="541693"/>
                    <a:pt x="302463" y="532485"/>
                  </a:cubicBezTo>
                  <a:cubicBezTo>
                    <a:pt x="339306" y="391287"/>
                    <a:pt x="342379" y="138049"/>
                    <a:pt x="262547" y="0"/>
                  </a:cubicBezTo>
                  <a:cubicBezTo>
                    <a:pt x="221094" y="191770"/>
                    <a:pt x="92121" y="500253"/>
                    <a:pt x="92121" y="500253"/>
                  </a:cubicBezTo>
                  <a:cubicBezTo>
                    <a:pt x="92121" y="500253"/>
                    <a:pt x="50667" y="463423"/>
                    <a:pt x="0" y="415925"/>
                  </a:cubicBezTo>
                  <a:cubicBezTo>
                    <a:pt x="0" y="791820"/>
                    <a:pt x="0" y="791820"/>
                    <a:pt x="0" y="791820"/>
                  </a:cubicBezTo>
                  <a:cubicBezTo>
                    <a:pt x="21495" y="802564"/>
                    <a:pt x="36848" y="808710"/>
                    <a:pt x="36848" y="808710"/>
                  </a:cubicBezTo>
                  <a:cubicBezTo>
                    <a:pt x="47596" y="814844"/>
                    <a:pt x="47596" y="814844"/>
                    <a:pt x="47596" y="814844"/>
                  </a:cubicBezTo>
                  <a:cubicBezTo>
                    <a:pt x="47596" y="814844"/>
                    <a:pt x="47596" y="814844"/>
                    <a:pt x="47596" y="814844"/>
                  </a:cubicBezTo>
                  <a:close/>
                </a:path>
              </a:pathLst>
            </a:custGeom>
            <a:solidFill>
              <a:srgbClr val="EE9127">
                <a:alpha val="100000"/>
              </a:srgbClr>
            </a:solidFill>
            <a:ln w="0" cap="sq">
              <a:solidFill>
                <a:srgbClr val="EE912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6" name="Path126"/>
            <p:cNvSpPr/>
            <p:nvPr/>
          </p:nvSpPr>
          <p:spPr>
            <a:xfrm>
              <a:off x="59436" y="5315712"/>
              <a:ext cx="204216" cy="554736"/>
            </a:xfrm>
            <a:custGeom>
              <a:avLst/>
              <a:gdLst/>
              <a:ahLst/>
              <a:cxnLst/>
              <a:rect l="l" t="t" r="r" b="b"/>
              <a:pathLst>
                <a:path w="204216" h="554736">
                  <a:moveTo>
                    <a:pt x="0" y="554736"/>
                  </a:moveTo>
                  <a:cubicBezTo>
                    <a:pt x="155080" y="450240"/>
                    <a:pt x="204216" y="59944"/>
                    <a:pt x="191935" y="0"/>
                  </a:cubicBezTo>
                  <a:cubicBezTo>
                    <a:pt x="150470" y="401066"/>
                    <a:pt x="0" y="554736"/>
                    <a:pt x="0" y="554736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7" name="Path127"/>
            <p:cNvSpPr/>
            <p:nvPr/>
          </p:nvSpPr>
          <p:spPr>
            <a:xfrm>
              <a:off x="163068" y="5611368"/>
              <a:ext cx="352044" cy="187452"/>
            </a:xfrm>
            <a:custGeom>
              <a:avLst/>
              <a:gdLst/>
              <a:ahLst/>
              <a:cxnLst/>
              <a:rect l="l" t="t" r="r" b="b"/>
              <a:pathLst>
                <a:path w="352044" h="187452">
                  <a:moveTo>
                    <a:pt x="0" y="160020"/>
                  </a:moveTo>
                  <a:cubicBezTo>
                    <a:pt x="121450" y="187452"/>
                    <a:pt x="328981" y="33528"/>
                    <a:pt x="352044" y="0"/>
                  </a:cubicBezTo>
                  <a:cubicBezTo>
                    <a:pt x="141427" y="163068"/>
                    <a:pt x="0" y="160020"/>
                    <a:pt x="0" y="16002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8" name="Path128"/>
            <p:cNvSpPr/>
            <p:nvPr/>
          </p:nvSpPr>
          <p:spPr>
            <a:xfrm>
              <a:off x="109728" y="5865876"/>
              <a:ext cx="233172" cy="56388"/>
            </a:xfrm>
            <a:custGeom>
              <a:avLst/>
              <a:gdLst/>
              <a:ahLst/>
              <a:cxnLst/>
              <a:rect l="l" t="t" r="r" b="b"/>
              <a:pathLst>
                <a:path w="233172" h="56388">
                  <a:moveTo>
                    <a:pt x="0" y="0"/>
                  </a:moveTo>
                  <a:cubicBezTo>
                    <a:pt x="50622" y="56388"/>
                    <a:pt x="208623" y="56388"/>
                    <a:pt x="233172" y="47244"/>
                  </a:cubicBezTo>
                  <a:cubicBezTo>
                    <a:pt x="69037" y="518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29" name="Path129"/>
            <p:cNvSpPr/>
            <p:nvPr/>
          </p:nvSpPr>
          <p:spPr>
            <a:xfrm>
              <a:off x="0" y="5666232"/>
              <a:ext cx="92964" cy="88392"/>
            </a:xfrm>
            <a:custGeom>
              <a:avLst/>
              <a:gdLst/>
              <a:ahLst/>
              <a:cxnLst/>
              <a:rect l="l" t="t" r="r" b="b"/>
              <a:pathLst>
                <a:path w="92964" h="88392">
                  <a:moveTo>
                    <a:pt x="92964" y="88392"/>
                  </a:moveTo>
                  <a:cubicBezTo>
                    <a:pt x="92964" y="88392"/>
                    <a:pt x="53340" y="65532"/>
                    <a:pt x="0" y="0"/>
                  </a:cubicBezTo>
                  <a:cubicBezTo>
                    <a:pt x="0" y="18288"/>
                    <a:pt x="0" y="18288"/>
                    <a:pt x="0" y="18288"/>
                  </a:cubicBezTo>
                  <a:cubicBezTo>
                    <a:pt x="28956" y="51816"/>
                    <a:pt x="60960" y="77724"/>
                    <a:pt x="92964" y="8839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0" name="Path130"/>
            <p:cNvSpPr/>
            <p:nvPr/>
          </p:nvSpPr>
          <p:spPr>
            <a:xfrm>
              <a:off x="0" y="5824728"/>
              <a:ext cx="73152" cy="25908"/>
            </a:xfrm>
            <a:custGeom>
              <a:avLst/>
              <a:gdLst/>
              <a:ahLst/>
              <a:cxnLst/>
              <a:rect l="l" t="t" r="r" b="b"/>
              <a:pathLst>
                <a:path w="73152" h="25908">
                  <a:moveTo>
                    <a:pt x="73152" y="22860"/>
                  </a:moveTo>
                  <a:cubicBezTo>
                    <a:pt x="73152" y="22860"/>
                    <a:pt x="47244" y="19812"/>
                    <a:pt x="0" y="0"/>
                  </a:cubicBezTo>
                  <a:cubicBezTo>
                    <a:pt x="0" y="9144"/>
                    <a:pt x="0" y="9144"/>
                    <a:pt x="0" y="9144"/>
                  </a:cubicBezTo>
                  <a:cubicBezTo>
                    <a:pt x="27432" y="19812"/>
                    <a:pt x="51816" y="25908"/>
                    <a:pt x="73152" y="2286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1" name="Path131"/>
            <p:cNvSpPr/>
            <p:nvPr/>
          </p:nvSpPr>
          <p:spPr>
            <a:xfrm>
              <a:off x="52602" y="5939028"/>
              <a:ext cx="75414" cy="213335"/>
            </a:xfrm>
            <a:custGeom>
              <a:avLst/>
              <a:gdLst/>
              <a:ahLst/>
              <a:cxnLst/>
              <a:rect l="l" t="t" r="r" b="b"/>
              <a:pathLst>
                <a:path w="75414" h="213335">
                  <a:moveTo>
                    <a:pt x="12930" y="107442"/>
                  </a:moveTo>
                  <a:cubicBezTo>
                    <a:pt x="3786" y="52184"/>
                    <a:pt x="49506" y="0"/>
                    <a:pt x="49506" y="0"/>
                  </a:cubicBezTo>
                  <a:cubicBezTo>
                    <a:pt x="32742" y="3073"/>
                    <a:pt x="32742" y="3073"/>
                    <a:pt x="32742" y="3073"/>
                  </a:cubicBezTo>
                  <a:cubicBezTo>
                    <a:pt x="32742" y="3073"/>
                    <a:pt x="-51078" y="107442"/>
                    <a:pt x="49506" y="213334"/>
                  </a:cubicBezTo>
                  <a:cubicBezTo>
                    <a:pt x="54078" y="216408"/>
                    <a:pt x="75414" y="205663"/>
                    <a:pt x="75414" y="205663"/>
                  </a:cubicBezTo>
                  <a:cubicBezTo>
                    <a:pt x="75414" y="205663"/>
                    <a:pt x="22074" y="162687"/>
                    <a:pt x="12930" y="10744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32" name="Group132"/>
          <p:cNvGrpSpPr/>
          <p:nvPr/>
        </p:nvGrpSpPr>
        <p:grpSpPr>
          <a:xfrm>
            <a:off x="10782300" y="2958084"/>
            <a:ext cx="1028700" cy="1138301"/>
            <a:chOff x="10782300" y="2958084"/>
            <a:chExt cx="1028700" cy="1138301"/>
          </a:xfrm>
        </p:grpSpPr>
        <p:sp>
          <p:nvSpPr>
            <p:cNvPr id="133" name="Path133"/>
            <p:cNvSpPr/>
            <p:nvPr/>
          </p:nvSpPr>
          <p:spPr>
            <a:xfrm>
              <a:off x="11172016" y="3790188"/>
              <a:ext cx="133016" cy="306197"/>
            </a:xfrm>
            <a:custGeom>
              <a:avLst/>
              <a:gdLst/>
              <a:ahLst/>
              <a:cxnLst/>
              <a:rect l="l" t="t" r="r" b="b"/>
              <a:pathLst>
                <a:path w="133016" h="306197">
                  <a:moveTo>
                    <a:pt x="28496" y="12573"/>
                  </a:moveTo>
                  <a:cubicBezTo>
                    <a:pt x="28496" y="12573"/>
                    <a:pt x="-69676" y="176784"/>
                    <a:pt x="95043" y="306197"/>
                  </a:cubicBezTo>
                  <a:cubicBezTo>
                    <a:pt x="104569" y="309372"/>
                    <a:pt x="133016" y="290449"/>
                    <a:pt x="133016" y="290449"/>
                  </a:cubicBezTo>
                  <a:cubicBezTo>
                    <a:pt x="133016" y="290449"/>
                    <a:pt x="44370" y="239903"/>
                    <a:pt x="22146" y="161036"/>
                  </a:cubicBezTo>
                  <a:cubicBezTo>
                    <a:pt x="47" y="88392"/>
                    <a:pt x="56943" y="0"/>
                    <a:pt x="56943" y="0"/>
                  </a:cubicBezTo>
                  <a:cubicBezTo>
                    <a:pt x="28496" y="12573"/>
                    <a:pt x="28496" y="12573"/>
                    <a:pt x="28496" y="12573"/>
                  </a:cubicBezTo>
                  <a:cubicBezTo>
                    <a:pt x="28496" y="12573"/>
                    <a:pt x="28496" y="12573"/>
                    <a:pt x="28496" y="1257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4" name="Path134"/>
            <p:cNvSpPr/>
            <p:nvPr/>
          </p:nvSpPr>
          <p:spPr>
            <a:xfrm>
              <a:off x="10782300" y="2958084"/>
              <a:ext cx="1028700" cy="976884"/>
            </a:xfrm>
            <a:custGeom>
              <a:avLst/>
              <a:gdLst/>
              <a:ahLst/>
              <a:cxnLst/>
              <a:rect l="l" t="t" r="r" b="b"/>
              <a:pathLst>
                <a:path w="1028700" h="976884">
                  <a:moveTo>
                    <a:pt x="515874" y="951611"/>
                  </a:moveTo>
                  <a:cubicBezTo>
                    <a:pt x="515874" y="951611"/>
                    <a:pt x="212090" y="869442"/>
                    <a:pt x="107569" y="704977"/>
                  </a:cubicBezTo>
                  <a:cubicBezTo>
                    <a:pt x="0" y="540639"/>
                    <a:pt x="66422" y="480568"/>
                    <a:pt x="66422" y="480568"/>
                  </a:cubicBezTo>
                  <a:cubicBezTo>
                    <a:pt x="240538" y="654431"/>
                    <a:pt x="240538" y="654431"/>
                    <a:pt x="240538" y="654431"/>
                  </a:cubicBezTo>
                  <a:cubicBezTo>
                    <a:pt x="240538" y="654431"/>
                    <a:pt x="88647" y="347726"/>
                    <a:pt x="180467" y="183388"/>
                  </a:cubicBezTo>
                  <a:cubicBezTo>
                    <a:pt x="231013" y="94869"/>
                    <a:pt x="259588" y="85344"/>
                    <a:pt x="259588" y="85344"/>
                  </a:cubicBezTo>
                  <a:cubicBezTo>
                    <a:pt x="259588" y="85344"/>
                    <a:pt x="345059" y="294005"/>
                    <a:pt x="405130" y="379349"/>
                  </a:cubicBezTo>
                  <a:cubicBezTo>
                    <a:pt x="421005" y="335153"/>
                    <a:pt x="560197" y="161290"/>
                    <a:pt x="686816" y="94869"/>
                  </a:cubicBezTo>
                  <a:cubicBezTo>
                    <a:pt x="819785" y="25273"/>
                    <a:pt x="895731" y="0"/>
                    <a:pt x="895731" y="0"/>
                  </a:cubicBezTo>
                  <a:cubicBezTo>
                    <a:pt x="661543" y="546989"/>
                    <a:pt x="661543" y="546989"/>
                    <a:pt x="661543" y="546989"/>
                  </a:cubicBezTo>
                  <a:cubicBezTo>
                    <a:pt x="1028700" y="512191"/>
                    <a:pt x="1028700" y="512191"/>
                    <a:pt x="1028700" y="512191"/>
                  </a:cubicBezTo>
                  <a:cubicBezTo>
                    <a:pt x="1028700" y="512191"/>
                    <a:pt x="1012825" y="749300"/>
                    <a:pt x="753364" y="812546"/>
                  </a:cubicBezTo>
                  <a:cubicBezTo>
                    <a:pt x="803910" y="828294"/>
                    <a:pt x="883158" y="825119"/>
                    <a:pt x="883158" y="825119"/>
                  </a:cubicBezTo>
                  <a:cubicBezTo>
                    <a:pt x="883158" y="825119"/>
                    <a:pt x="826135" y="916813"/>
                    <a:pt x="731139" y="948436"/>
                  </a:cubicBezTo>
                  <a:cubicBezTo>
                    <a:pt x="642493" y="976884"/>
                    <a:pt x="531749" y="957961"/>
                    <a:pt x="531749" y="957961"/>
                  </a:cubicBezTo>
                  <a:cubicBezTo>
                    <a:pt x="515874" y="951611"/>
                    <a:pt x="515874" y="951611"/>
                    <a:pt x="515874" y="951611"/>
                  </a:cubicBezTo>
                  <a:cubicBezTo>
                    <a:pt x="515874" y="951611"/>
                    <a:pt x="515874" y="951611"/>
                    <a:pt x="515874" y="95161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5" name="Path135"/>
            <p:cNvSpPr/>
            <p:nvPr/>
          </p:nvSpPr>
          <p:spPr>
            <a:xfrm>
              <a:off x="10890504" y="3037332"/>
              <a:ext cx="870204" cy="906780"/>
            </a:xfrm>
            <a:custGeom>
              <a:avLst/>
              <a:gdLst/>
              <a:ahLst/>
              <a:cxnLst/>
              <a:rect l="l" t="t" r="r" b="b"/>
              <a:pathLst>
                <a:path w="870204" h="906780">
                  <a:moveTo>
                    <a:pt x="325882" y="802513"/>
                  </a:moveTo>
                  <a:cubicBezTo>
                    <a:pt x="325882" y="802513"/>
                    <a:pt x="626490" y="906780"/>
                    <a:pt x="696213" y="786765"/>
                  </a:cubicBezTo>
                  <a:cubicBezTo>
                    <a:pt x="604393" y="802513"/>
                    <a:pt x="528447" y="733044"/>
                    <a:pt x="528447" y="733044"/>
                  </a:cubicBezTo>
                  <a:cubicBezTo>
                    <a:pt x="528447" y="733044"/>
                    <a:pt x="816356" y="644525"/>
                    <a:pt x="870204" y="492887"/>
                  </a:cubicBezTo>
                  <a:cubicBezTo>
                    <a:pt x="746760" y="514985"/>
                    <a:pt x="499999" y="518160"/>
                    <a:pt x="499999" y="518160"/>
                  </a:cubicBezTo>
                  <a:cubicBezTo>
                    <a:pt x="499999" y="518160"/>
                    <a:pt x="613918" y="183261"/>
                    <a:pt x="715137" y="0"/>
                  </a:cubicBezTo>
                  <a:cubicBezTo>
                    <a:pt x="556895" y="53721"/>
                    <a:pt x="376555" y="255905"/>
                    <a:pt x="306959" y="394970"/>
                  </a:cubicBezTo>
                  <a:cubicBezTo>
                    <a:pt x="237363" y="350647"/>
                    <a:pt x="151892" y="164338"/>
                    <a:pt x="136017" y="78994"/>
                  </a:cubicBezTo>
                  <a:cubicBezTo>
                    <a:pt x="6350" y="293878"/>
                    <a:pt x="161417" y="597154"/>
                    <a:pt x="180340" y="622427"/>
                  </a:cubicBezTo>
                  <a:cubicBezTo>
                    <a:pt x="104394" y="616077"/>
                    <a:pt x="50673" y="562356"/>
                    <a:pt x="0" y="505460"/>
                  </a:cubicBezTo>
                  <a:cubicBezTo>
                    <a:pt x="6350" y="631952"/>
                    <a:pt x="177165" y="748792"/>
                    <a:pt x="313309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6" name="Path136"/>
            <p:cNvSpPr/>
            <p:nvPr/>
          </p:nvSpPr>
          <p:spPr>
            <a:xfrm>
              <a:off x="11164824" y="3230880"/>
              <a:ext cx="284988" cy="574548"/>
            </a:xfrm>
            <a:custGeom>
              <a:avLst/>
              <a:gdLst/>
              <a:ahLst/>
              <a:cxnLst/>
              <a:rect l="l" t="t" r="r" b="b"/>
              <a:pathLst>
                <a:path w="284988" h="574548">
                  <a:moveTo>
                    <a:pt x="47498" y="574548"/>
                  </a:moveTo>
                  <a:cubicBezTo>
                    <a:pt x="47498" y="574548"/>
                    <a:pt x="34798" y="350393"/>
                    <a:pt x="284988" y="0"/>
                  </a:cubicBezTo>
                  <a:cubicBezTo>
                    <a:pt x="234315" y="37846"/>
                    <a:pt x="0" y="382016"/>
                    <a:pt x="47498" y="57454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7" name="Path137"/>
            <p:cNvSpPr/>
            <p:nvPr/>
          </p:nvSpPr>
          <p:spPr>
            <a:xfrm>
              <a:off x="11029188" y="3279648"/>
              <a:ext cx="170688" cy="376428"/>
            </a:xfrm>
            <a:custGeom>
              <a:avLst/>
              <a:gdLst/>
              <a:ahLst/>
              <a:cxnLst/>
              <a:rect l="l" t="t" r="r" b="b"/>
              <a:pathLst>
                <a:path w="170688" h="376428">
                  <a:moveTo>
                    <a:pt x="170688" y="376428"/>
                  </a:moveTo>
                  <a:cubicBezTo>
                    <a:pt x="170688" y="376428"/>
                    <a:pt x="56897" y="278384"/>
                    <a:pt x="6350" y="0"/>
                  </a:cubicBezTo>
                  <a:cubicBezTo>
                    <a:pt x="0" y="44323"/>
                    <a:pt x="56897" y="313182"/>
                    <a:pt x="170688" y="37642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8" name="Path138"/>
            <p:cNvSpPr/>
            <p:nvPr/>
          </p:nvSpPr>
          <p:spPr>
            <a:xfrm>
              <a:off x="10940798" y="3634740"/>
              <a:ext cx="217930" cy="135636"/>
            </a:xfrm>
            <a:custGeom>
              <a:avLst/>
              <a:gdLst/>
              <a:ahLst/>
              <a:cxnLst/>
              <a:rect l="l" t="t" r="r" b="b"/>
              <a:pathLst>
                <a:path w="217930" h="135636">
                  <a:moveTo>
                    <a:pt x="217931" y="126111"/>
                  </a:moveTo>
                  <a:cubicBezTo>
                    <a:pt x="217931" y="126111"/>
                    <a:pt x="126365" y="119888"/>
                    <a:pt x="0" y="0"/>
                  </a:cubicBezTo>
                  <a:cubicBezTo>
                    <a:pt x="12573" y="22098"/>
                    <a:pt x="138938" y="135636"/>
                    <a:pt x="217931" y="12611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" name="Path139"/>
            <p:cNvSpPr/>
            <p:nvPr/>
          </p:nvSpPr>
          <p:spPr>
            <a:xfrm>
              <a:off x="11237976" y="3773424"/>
              <a:ext cx="236222" cy="79248"/>
            </a:xfrm>
            <a:custGeom>
              <a:avLst/>
              <a:gdLst/>
              <a:ahLst/>
              <a:cxnLst/>
              <a:rect l="l" t="t" r="r" b="b"/>
              <a:pathLst>
                <a:path w="236222" h="79248">
                  <a:moveTo>
                    <a:pt x="0" y="0"/>
                  </a:moveTo>
                  <a:cubicBezTo>
                    <a:pt x="0" y="0"/>
                    <a:pt x="66167" y="63373"/>
                    <a:pt x="236220" y="72898"/>
                  </a:cubicBezTo>
                  <a:cubicBezTo>
                    <a:pt x="214122" y="79248"/>
                    <a:pt x="47244" y="66548"/>
                    <a:pt x="0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0" name="Path140"/>
            <p:cNvSpPr/>
            <p:nvPr/>
          </p:nvSpPr>
          <p:spPr>
            <a:xfrm>
              <a:off x="11263886" y="3598164"/>
              <a:ext cx="400812" cy="147828"/>
            </a:xfrm>
            <a:custGeom>
              <a:avLst/>
              <a:gdLst/>
              <a:ahLst/>
              <a:cxnLst/>
              <a:rect l="l" t="t" r="r" b="b"/>
              <a:pathLst>
                <a:path w="400812" h="147828">
                  <a:moveTo>
                    <a:pt x="0" y="94361"/>
                  </a:moveTo>
                  <a:cubicBezTo>
                    <a:pt x="0" y="94361"/>
                    <a:pt x="148335" y="122682"/>
                    <a:pt x="400812" y="0"/>
                  </a:cubicBezTo>
                  <a:cubicBezTo>
                    <a:pt x="372363" y="31496"/>
                    <a:pt x="123062" y="147828"/>
                    <a:pt x="0" y="9436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41" name="Group141"/>
          <p:cNvGrpSpPr/>
          <p:nvPr/>
        </p:nvGrpSpPr>
        <p:grpSpPr>
          <a:xfrm>
            <a:off x="311252" y="1089660"/>
            <a:ext cx="3507486" cy="696595"/>
            <a:chOff x="311252" y="1089660"/>
            <a:chExt cx="3507486" cy="696595"/>
          </a:xfrm>
        </p:grpSpPr>
        <p:pic>
          <p:nvPicPr>
            <p:cNvPr id="142" name="Image14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476" y="1089660"/>
              <a:ext cx="3304032" cy="638556"/>
            </a:xfrm>
            <a:prstGeom prst="rect">
              <a:avLst/>
            </a:prstGeom>
            <a:noFill/>
          </p:spPr>
        </p:pic>
        <p:sp>
          <p:nvSpPr>
            <p:cNvPr id="143" name="Path143"/>
            <p:cNvSpPr/>
            <p:nvPr/>
          </p:nvSpPr>
          <p:spPr>
            <a:xfrm>
              <a:off x="409499" y="1119745"/>
              <a:ext cx="3242767" cy="580749"/>
            </a:xfrm>
            <a:custGeom>
              <a:avLst/>
              <a:gdLst/>
              <a:ahLst/>
              <a:cxnLst/>
              <a:rect l="l" t="t" r="r" b="b"/>
              <a:pathLst>
                <a:path w="3242767" h="580749">
                  <a:moveTo>
                    <a:pt x="1927936" y="304941"/>
                  </a:moveTo>
                  <a:cubicBezTo>
                    <a:pt x="1897202" y="305703"/>
                    <a:pt x="1874469" y="311418"/>
                    <a:pt x="1859610" y="322213"/>
                  </a:cubicBezTo>
                  <a:cubicBezTo>
                    <a:pt x="1844878" y="332881"/>
                    <a:pt x="1837512" y="348502"/>
                    <a:pt x="1837512" y="369203"/>
                  </a:cubicBezTo>
                  <a:cubicBezTo>
                    <a:pt x="1837512" y="381522"/>
                    <a:pt x="1840814" y="390920"/>
                    <a:pt x="1847672" y="397270"/>
                  </a:cubicBezTo>
                  <a:cubicBezTo>
                    <a:pt x="1854403" y="403747"/>
                    <a:pt x="1863674" y="407049"/>
                    <a:pt x="1875612" y="407049"/>
                  </a:cubicBezTo>
                  <a:cubicBezTo>
                    <a:pt x="1884756" y="407049"/>
                    <a:pt x="1893392" y="404636"/>
                    <a:pt x="1901520" y="399683"/>
                  </a:cubicBezTo>
                  <a:cubicBezTo>
                    <a:pt x="1909648" y="394857"/>
                    <a:pt x="1916125" y="388380"/>
                    <a:pt x="1920824" y="380252"/>
                  </a:cubicBezTo>
                  <a:cubicBezTo>
                    <a:pt x="1925650" y="372124"/>
                    <a:pt x="1927936" y="363488"/>
                    <a:pt x="1927936" y="354344"/>
                  </a:cubicBezTo>
                  <a:lnTo>
                    <a:pt x="1927936" y="304941"/>
                  </a:lnTo>
                  <a:close/>
                  <a:moveTo>
                    <a:pt x="966292" y="304941"/>
                  </a:moveTo>
                  <a:cubicBezTo>
                    <a:pt x="935558" y="305703"/>
                    <a:pt x="912825" y="311418"/>
                    <a:pt x="897966" y="322213"/>
                  </a:cubicBezTo>
                  <a:cubicBezTo>
                    <a:pt x="883234" y="332881"/>
                    <a:pt x="875868" y="348502"/>
                    <a:pt x="875868" y="369203"/>
                  </a:cubicBezTo>
                  <a:cubicBezTo>
                    <a:pt x="875868" y="381522"/>
                    <a:pt x="879170" y="390920"/>
                    <a:pt x="886028" y="397270"/>
                  </a:cubicBezTo>
                  <a:cubicBezTo>
                    <a:pt x="892759" y="403747"/>
                    <a:pt x="902030" y="407049"/>
                    <a:pt x="913968" y="407049"/>
                  </a:cubicBezTo>
                  <a:cubicBezTo>
                    <a:pt x="923112" y="407049"/>
                    <a:pt x="931748" y="404636"/>
                    <a:pt x="939876" y="399683"/>
                  </a:cubicBezTo>
                  <a:cubicBezTo>
                    <a:pt x="948004" y="394857"/>
                    <a:pt x="954481" y="388380"/>
                    <a:pt x="959180" y="380252"/>
                  </a:cubicBezTo>
                  <a:cubicBezTo>
                    <a:pt x="964006" y="372124"/>
                    <a:pt x="966292" y="363488"/>
                    <a:pt x="966292" y="354344"/>
                  </a:cubicBezTo>
                  <a:lnTo>
                    <a:pt x="966292" y="304941"/>
                  </a:lnTo>
                  <a:close/>
                  <a:moveTo>
                    <a:pt x="3090113" y="176290"/>
                  </a:moveTo>
                  <a:cubicBezTo>
                    <a:pt x="3074873" y="176290"/>
                    <a:pt x="3062681" y="184037"/>
                    <a:pt x="3053664" y="199531"/>
                  </a:cubicBezTo>
                  <a:cubicBezTo>
                    <a:pt x="3044647" y="215025"/>
                    <a:pt x="3039186" y="237377"/>
                    <a:pt x="3037408" y="266460"/>
                  </a:cubicBezTo>
                  <a:lnTo>
                    <a:pt x="3136595" y="266460"/>
                  </a:lnTo>
                  <a:cubicBezTo>
                    <a:pt x="3135833" y="236107"/>
                    <a:pt x="3131769" y="213501"/>
                    <a:pt x="3124657" y="198642"/>
                  </a:cubicBezTo>
                  <a:cubicBezTo>
                    <a:pt x="3117545" y="183783"/>
                    <a:pt x="3105988" y="176290"/>
                    <a:pt x="3090113" y="176290"/>
                  </a:cubicBezTo>
                  <a:close/>
                  <a:moveTo>
                    <a:pt x="1278204" y="176290"/>
                  </a:moveTo>
                  <a:cubicBezTo>
                    <a:pt x="1265885" y="176290"/>
                    <a:pt x="1255344" y="180735"/>
                    <a:pt x="1246454" y="189625"/>
                  </a:cubicBezTo>
                  <a:cubicBezTo>
                    <a:pt x="1237691" y="198388"/>
                    <a:pt x="1230960" y="211088"/>
                    <a:pt x="1226515" y="227852"/>
                  </a:cubicBezTo>
                  <a:cubicBezTo>
                    <a:pt x="1222070" y="244489"/>
                    <a:pt x="1219911" y="264174"/>
                    <a:pt x="1219911" y="287034"/>
                  </a:cubicBezTo>
                  <a:cubicBezTo>
                    <a:pt x="1219911" y="326150"/>
                    <a:pt x="1224102" y="355360"/>
                    <a:pt x="1232611" y="374537"/>
                  </a:cubicBezTo>
                  <a:cubicBezTo>
                    <a:pt x="1241120" y="393841"/>
                    <a:pt x="1254455" y="403493"/>
                    <a:pt x="1272489" y="403493"/>
                  </a:cubicBezTo>
                  <a:cubicBezTo>
                    <a:pt x="1281125" y="403493"/>
                    <a:pt x="1289507" y="401334"/>
                    <a:pt x="1298016" y="397016"/>
                  </a:cubicBezTo>
                  <a:cubicBezTo>
                    <a:pt x="1306398" y="392825"/>
                    <a:pt x="1313510" y="386221"/>
                    <a:pt x="1319225" y="377331"/>
                  </a:cubicBezTo>
                  <a:cubicBezTo>
                    <a:pt x="1325067" y="368568"/>
                    <a:pt x="1327861" y="358408"/>
                    <a:pt x="1327861" y="346851"/>
                  </a:cubicBezTo>
                  <a:lnTo>
                    <a:pt x="1327861" y="247791"/>
                  </a:lnTo>
                  <a:cubicBezTo>
                    <a:pt x="1327861" y="223534"/>
                    <a:pt x="1323797" y="205627"/>
                    <a:pt x="1315669" y="193943"/>
                  </a:cubicBezTo>
                  <a:cubicBezTo>
                    <a:pt x="1307541" y="182132"/>
                    <a:pt x="1295095" y="176290"/>
                    <a:pt x="1278204" y="176290"/>
                  </a:cubicBezTo>
                  <a:close/>
                  <a:moveTo>
                    <a:pt x="2303983" y="150128"/>
                  </a:moveTo>
                  <a:lnTo>
                    <a:pt x="2419807" y="150128"/>
                  </a:lnTo>
                  <a:lnTo>
                    <a:pt x="2419807" y="315355"/>
                  </a:lnTo>
                  <a:cubicBezTo>
                    <a:pt x="2419807" y="334405"/>
                    <a:pt x="2420315" y="349264"/>
                    <a:pt x="2421585" y="359932"/>
                  </a:cubicBezTo>
                  <a:cubicBezTo>
                    <a:pt x="2422728" y="370727"/>
                    <a:pt x="2425014" y="379236"/>
                    <a:pt x="2428443" y="385459"/>
                  </a:cubicBezTo>
                  <a:cubicBezTo>
                    <a:pt x="2431745" y="391682"/>
                    <a:pt x="2435936" y="396254"/>
                    <a:pt x="2440762" y="399175"/>
                  </a:cubicBezTo>
                  <a:cubicBezTo>
                    <a:pt x="2445588" y="401969"/>
                    <a:pt x="2451811" y="403493"/>
                    <a:pt x="2459304" y="403493"/>
                  </a:cubicBezTo>
                  <a:cubicBezTo>
                    <a:pt x="2466670" y="403493"/>
                    <a:pt x="2474417" y="401207"/>
                    <a:pt x="2482545" y="396635"/>
                  </a:cubicBezTo>
                  <a:cubicBezTo>
                    <a:pt x="2490673" y="392063"/>
                    <a:pt x="2497658" y="385586"/>
                    <a:pt x="2503246" y="377331"/>
                  </a:cubicBezTo>
                  <a:cubicBezTo>
                    <a:pt x="2508961" y="369203"/>
                    <a:pt x="2511755" y="360313"/>
                    <a:pt x="2511755" y="351042"/>
                  </a:cubicBezTo>
                  <a:lnTo>
                    <a:pt x="2511755" y="236107"/>
                  </a:lnTo>
                  <a:cubicBezTo>
                    <a:pt x="2511755" y="221630"/>
                    <a:pt x="2511501" y="210961"/>
                    <a:pt x="2510866" y="203849"/>
                  </a:cubicBezTo>
                  <a:cubicBezTo>
                    <a:pt x="2510231" y="196864"/>
                    <a:pt x="2509088" y="191276"/>
                    <a:pt x="2507437" y="187339"/>
                  </a:cubicBezTo>
                  <a:cubicBezTo>
                    <a:pt x="2505786" y="183402"/>
                    <a:pt x="2503119" y="180100"/>
                    <a:pt x="2499563" y="177306"/>
                  </a:cubicBezTo>
                  <a:cubicBezTo>
                    <a:pt x="2496007" y="174639"/>
                    <a:pt x="2490165" y="172099"/>
                    <a:pt x="2482037" y="169813"/>
                  </a:cubicBezTo>
                  <a:lnTo>
                    <a:pt x="2482037" y="150128"/>
                  </a:lnTo>
                  <a:lnTo>
                    <a:pt x="2598115" y="150128"/>
                  </a:lnTo>
                  <a:lnTo>
                    <a:pt x="2598115" y="358535"/>
                  </a:lnTo>
                  <a:cubicBezTo>
                    <a:pt x="2598115" y="373521"/>
                    <a:pt x="2598369" y="384570"/>
                    <a:pt x="2598750" y="391555"/>
                  </a:cubicBezTo>
                  <a:cubicBezTo>
                    <a:pt x="2599258" y="398413"/>
                    <a:pt x="2600401" y="404001"/>
                    <a:pt x="2602179" y="408192"/>
                  </a:cubicBezTo>
                  <a:cubicBezTo>
                    <a:pt x="2603957" y="412383"/>
                    <a:pt x="2606878" y="415812"/>
                    <a:pt x="2610815" y="418480"/>
                  </a:cubicBezTo>
                  <a:cubicBezTo>
                    <a:pt x="2614879" y="421146"/>
                    <a:pt x="2621483" y="423432"/>
                    <a:pt x="2630754" y="425464"/>
                  </a:cubicBezTo>
                  <a:lnTo>
                    <a:pt x="2630754" y="445403"/>
                  </a:lnTo>
                  <a:lnTo>
                    <a:pt x="2549855" y="448070"/>
                  </a:lnTo>
                  <a:lnTo>
                    <a:pt x="2513787" y="448070"/>
                  </a:lnTo>
                  <a:lnTo>
                    <a:pt x="2516454" y="405271"/>
                  </a:lnTo>
                  <a:lnTo>
                    <a:pt x="2512898" y="404382"/>
                  </a:lnTo>
                  <a:cubicBezTo>
                    <a:pt x="2494483" y="421400"/>
                    <a:pt x="2477973" y="433338"/>
                    <a:pt x="2463495" y="440069"/>
                  </a:cubicBezTo>
                  <a:cubicBezTo>
                    <a:pt x="2449017" y="446800"/>
                    <a:pt x="2434412" y="450102"/>
                    <a:pt x="2419807" y="450102"/>
                  </a:cubicBezTo>
                  <a:cubicBezTo>
                    <a:pt x="2398725" y="450102"/>
                    <a:pt x="2381961" y="446292"/>
                    <a:pt x="2369261" y="438418"/>
                  </a:cubicBezTo>
                  <a:cubicBezTo>
                    <a:pt x="2356688" y="430544"/>
                    <a:pt x="2347671" y="419114"/>
                    <a:pt x="2342083" y="403874"/>
                  </a:cubicBezTo>
                  <a:cubicBezTo>
                    <a:pt x="2336495" y="388761"/>
                    <a:pt x="2333701" y="369076"/>
                    <a:pt x="2333701" y="345073"/>
                  </a:cubicBezTo>
                  <a:lnTo>
                    <a:pt x="2333701" y="236107"/>
                  </a:lnTo>
                  <a:cubicBezTo>
                    <a:pt x="2333701" y="225058"/>
                    <a:pt x="2333574" y="216549"/>
                    <a:pt x="2333320" y="210580"/>
                  </a:cubicBezTo>
                  <a:cubicBezTo>
                    <a:pt x="2333066" y="204611"/>
                    <a:pt x="2332558" y="200039"/>
                    <a:pt x="2331923" y="196737"/>
                  </a:cubicBezTo>
                  <a:cubicBezTo>
                    <a:pt x="2331415" y="193435"/>
                    <a:pt x="2330526" y="190514"/>
                    <a:pt x="2329383" y="187720"/>
                  </a:cubicBezTo>
                  <a:cubicBezTo>
                    <a:pt x="2328367" y="185053"/>
                    <a:pt x="2326843" y="182640"/>
                    <a:pt x="2324938" y="180481"/>
                  </a:cubicBezTo>
                  <a:cubicBezTo>
                    <a:pt x="2323033" y="178322"/>
                    <a:pt x="2320493" y="176290"/>
                    <a:pt x="2317191" y="174512"/>
                  </a:cubicBezTo>
                  <a:cubicBezTo>
                    <a:pt x="2314016" y="172734"/>
                    <a:pt x="2309571" y="171210"/>
                    <a:pt x="2303983" y="169813"/>
                  </a:cubicBezTo>
                  <a:lnTo>
                    <a:pt x="2303983" y="150128"/>
                  </a:lnTo>
                  <a:close/>
                  <a:moveTo>
                    <a:pt x="429463" y="150128"/>
                  </a:moveTo>
                  <a:lnTo>
                    <a:pt x="545249" y="150128"/>
                  </a:lnTo>
                  <a:lnTo>
                    <a:pt x="545249" y="315355"/>
                  </a:lnTo>
                  <a:cubicBezTo>
                    <a:pt x="545249" y="334405"/>
                    <a:pt x="545846" y="349264"/>
                    <a:pt x="547040" y="359932"/>
                  </a:cubicBezTo>
                  <a:cubicBezTo>
                    <a:pt x="548234" y="370727"/>
                    <a:pt x="550507" y="379236"/>
                    <a:pt x="553885" y="385459"/>
                  </a:cubicBezTo>
                  <a:cubicBezTo>
                    <a:pt x="557263" y="391682"/>
                    <a:pt x="561378" y="396254"/>
                    <a:pt x="566242" y="399175"/>
                  </a:cubicBezTo>
                  <a:cubicBezTo>
                    <a:pt x="571094" y="401969"/>
                    <a:pt x="577304" y="403493"/>
                    <a:pt x="584835" y="403493"/>
                  </a:cubicBezTo>
                  <a:cubicBezTo>
                    <a:pt x="592188" y="403493"/>
                    <a:pt x="599923" y="401207"/>
                    <a:pt x="608063" y="396635"/>
                  </a:cubicBezTo>
                  <a:cubicBezTo>
                    <a:pt x="616191" y="392063"/>
                    <a:pt x="623087" y="385586"/>
                    <a:pt x="628739" y="377331"/>
                  </a:cubicBezTo>
                  <a:cubicBezTo>
                    <a:pt x="634403" y="369203"/>
                    <a:pt x="637223" y="360313"/>
                    <a:pt x="637223" y="351042"/>
                  </a:cubicBezTo>
                  <a:lnTo>
                    <a:pt x="637223" y="236107"/>
                  </a:lnTo>
                  <a:cubicBezTo>
                    <a:pt x="637223" y="221630"/>
                    <a:pt x="636930" y="210961"/>
                    <a:pt x="636334" y="203849"/>
                  </a:cubicBezTo>
                  <a:cubicBezTo>
                    <a:pt x="635737" y="196864"/>
                    <a:pt x="634594" y="191276"/>
                    <a:pt x="632917" y="187339"/>
                  </a:cubicBezTo>
                  <a:cubicBezTo>
                    <a:pt x="631228" y="183402"/>
                    <a:pt x="628599" y="180100"/>
                    <a:pt x="625018" y="177306"/>
                  </a:cubicBezTo>
                  <a:cubicBezTo>
                    <a:pt x="621449" y="174639"/>
                    <a:pt x="615594" y="172099"/>
                    <a:pt x="607466" y="169813"/>
                  </a:cubicBezTo>
                  <a:lnTo>
                    <a:pt x="607466" y="150128"/>
                  </a:lnTo>
                  <a:lnTo>
                    <a:pt x="723544" y="150128"/>
                  </a:lnTo>
                  <a:lnTo>
                    <a:pt x="723544" y="358535"/>
                  </a:lnTo>
                  <a:cubicBezTo>
                    <a:pt x="723544" y="373521"/>
                    <a:pt x="723798" y="384570"/>
                    <a:pt x="724294" y="391555"/>
                  </a:cubicBezTo>
                  <a:cubicBezTo>
                    <a:pt x="724789" y="398413"/>
                    <a:pt x="725932" y="404001"/>
                    <a:pt x="727710" y="408192"/>
                  </a:cubicBezTo>
                  <a:cubicBezTo>
                    <a:pt x="729501" y="412383"/>
                    <a:pt x="732384" y="415812"/>
                    <a:pt x="736346" y="418480"/>
                  </a:cubicBezTo>
                  <a:cubicBezTo>
                    <a:pt x="740321" y="421146"/>
                    <a:pt x="746963" y="423432"/>
                    <a:pt x="756285" y="425464"/>
                  </a:cubicBezTo>
                  <a:lnTo>
                    <a:pt x="756285" y="445403"/>
                  </a:lnTo>
                  <a:lnTo>
                    <a:pt x="675323" y="448070"/>
                  </a:lnTo>
                  <a:lnTo>
                    <a:pt x="639305" y="448070"/>
                  </a:lnTo>
                  <a:lnTo>
                    <a:pt x="641985" y="405271"/>
                  </a:lnTo>
                  <a:lnTo>
                    <a:pt x="638416" y="404382"/>
                  </a:lnTo>
                  <a:cubicBezTo>
                    <a:pt x="619963" y="421400"/>
                    <a:pt x="603491" y="433338"/>
                    <a:pt x="589013" y="440069"/>
                  </a:cubicBezTo>
                  <a:cubicBezTo>
                    <a:pt x="574523" y="446800"/>
                    <a:pt x="559930" y="450102"/>
                    <a:pt x="545249" y="450102"/>
                  </a:cubicBezTo>
                  <a:cubicBezTo>
                    <a:pt x="524218" y="450102"/>
                    <a:pt x="507403" y="446292"/>
                    <a:pt x="494805" y="438418"/>
                  </a:cubicBezTo>
                  <a:cubicBezTo>
                    <a:pt x="482194" y="430544"/>
                    <a:pt x="473126" y="419114"/>
                    <a:pt x="467563" y="403874"/>
                  </a:cubicBezTo>
                  <a:cubicBezTo>
                    <a:pt x="462013" y="388761"/>
                    <a:pt x="459232" y="369076"/>
                    <a:pt x="459232" y="345073"/>
                  </a:cubicBezTo>
                  <a:lnTo>
                    <a:pt x="459232" y="236107"/>
                  </a:lnTo>
                  <a:cubicBezTo>
                    <a:pt x="459232" y="225058"/>
                    <a:pt x="459080" y="216549"/>
                    <a:pt x="458788" y="210580"/>
                  </a:cubicBezTo>
                  <a:cubicBezTo>
                    <a:pt x="458483" y="204611"/>
                    <a:pt x="458038" y="200039"/>
                    <a:pt x="457441" y="196737"/>
                  </a:cubicBezTo>
                  <a:cubicBezTo>
                    <a:pt x="456844" y="193435"/>
                    <a:pt x="456006" y="190514"/>
                    <a:pt x="454914" y="187720"/>
                  </a:cubicBezTo>
                  <a:cubicBezTo>
                    <a:pt x="453822" y="185053"/>
                    <a:pt x="452336" y="182640"/>
                    <a:pt x="450444" y="180481"/>
                  </a:cubicBezTo>
                  <a:cubicBezTo>
                    <a:pt x="448564" y="178322"/>
                    <a:pt x="445986" y="176290"/>
                    <a:pt x="442709" y="174512"/>
                  </a:cubicBezTo>
                  <a:cubicBezTo>
                    <a:pt x="439433" y="172734"/>
                    <a:pt x="435026" y="171210"/>
                    <a:pt x="429463" y="169813"/>
                  </a:cubicBezTo>
                  <a:lnTo>
                    <a:pt x="429463" y="150128"/>
                  </a:lnTo>
                  <a:close/>
                  <a:moveTo>
                    <a:pt x="3094939" y="145302"/>
                  </a:moveTo>
                  <a:cubicBezTo>
                    <a:pt x="3112973" y="145302"/>
                    <a:pt x="3128848" y="147461"/>
                    <a:pt x="3142437" y="151652"/>
                  </a:cubicBezTo>
                  <a:cubicBezTo>
                    <a:pt x="3156026" y="155843"/>
                    <a:pt x="3167583" y="161558"/>
                    <a:pt x="3177362" y="169051"/>
                  </a:cubicBezTo>
                  <a:cubicBezTo>
                    <a:pt x="3187141" y="176417"/>
                    <a:pt x="3195142" y="185434"/>
                    <a:pt x="3201492" y="195975"/>
                  </a:cubicBezTo>
                  <a:cubicBezTo>
                    <a:pt x="3208985" y="208421"/>
                    <a:pt x="3214700" y="222772"/>
                    <a:pt x="3218383" y="238774"/>
                  </a:cubicBezTo>
                  <a:cubicBezTo>
                    <a:pt x="3222447" y="255284"/>
                    <a:pt x="3224479" y="275223"/>
                    <a:pt x="3224733" y="298718"/>
                  </a:cubicBezTo>
                  <a:lnTo>
                    <a:pt x="3036011" y="298718"/>
                  </a:lnTo>
                  <a:cubicBezTo>
                    <a:pt x="3036138" y="334532"/>
                    <a:pt x="3042615" y="361075"/>
                    <a:pt x="3055188" y="377966"/>
                  </a:cubicBezTo>
                  <a:cubicBezTo>
                    <a:pt x="3067761" y="394984"/>
                    <a:pt x="3086938" y="403493"/>
                    <a:pt x="3112719" y="403493"/>
                  </a:cubicBezTo>
                  <a:cubicBezTo>
                    <a:pt x="3127832" y="403493"/>
                    <a:pt x="3141421" y="400572"/>
                    <a:pt x="3153486" y="394984"/>
                  </a:cubicBezTo>
                  <a:cubicBezTo>
                    <a:pt x="3165678" y="389269"/>
                    <a:pt x="3178759" y="379363"/>
                    <a:pt x="3192856" y="365012"/>
                  </a:cubicBezTo>
                  <a:lnTo>
                    <a:pt x="3216986" y="391174"/>
                  </a:lnTo>
                  <a:cubicBezTo>
                    <a:pt x="3196666" y="412637"/>
                    <a:pt x="3176600" y="427877"/>
                    <a:pt x="3156788" y="436767"/>
                  </a:cubicBezTo>
                  <a:cubicBezTo>
                    <a:pt x="3136976" y="445657"/>
                    <a:pt x="3114116" y="450102"/>
                    <a:pt x="3088335" y="450102"/>
                  </a:cubicBezTo>
                  <a:cubicBezTo>
                    <a:pt x="3042107" y="450102"/>
                    <a:pt x="3007309" y="437530"/>
                    <a:pt x="2984069" y="412256"/>
                  </a:cubicBezTo>
                  <a:cubicBezTo>
                    <a:pt x="2960700" y="386856"/>
                    <a:pt x="2949016" y="349391"/>
                    <a:pt x="2949016" y="299607"/>
                  </a:cubicBezTo>
                  <a:cubicBezTo>
                    <a:pt x="2949016" y="267349"/>
                    <a:pt x="2955112" y="239663"/>
                    <a:pt x="2967050" y="216295"/>
                  </a:cubicBezTo>
                  <a:cubicBezTo>
                    <a:pt x="2979115" y="193054"/>
                    <a:pt x="2996133" y="175401"/>
                    <a:pt x="3018104" y="163336"/>
                  </a:cubicBezTo>
                  <a:cubicBezTo>
                    <a:pt x="3040075" y="151398"/>
                    <a:pt x="3065729" y="145302"/>
                    <a:pt x="3094939" y="145302"/>
                  </a:cubicBezTo>
                  <a:close/>
                  <a:moveTo>
                    <a:pt x="2883992" y="145302"/>
                  </a:moveTo>
                  <a:cubicBezTo>
                    <a:pt x="2896184" y="145302"/>
                    <a:pt x="2908884" y="146699"/>
                    <a:pt x="2922092" y="149239"/>
                  </a:cubicBezTo>
                  <a:lnTo>
                    <a:pt x="2922092" y="231408"/>
                  </a:lnTo>
                  <a:lnTo>
                    <a:pt x="2868244" y="231408"/>
                  </a:lnTo>
                  <a:cubicBezTo>
                    <a:pt x="2864815" y="219851"/>
                    <a:pt x="2860497" y="211088"/>
                    <a:pt x="2855036" y="204865"/>
                  </a:cubicBezTo>
                  <a:cubicBezTo>
                    <a:pt x="2849575" y="198769"/>
                    <a:pt x="2842209" y="195721"/>
                    <a:pt x="2833065" y="195721"/>
                  </a:cubicBezTo>
                  <a:cubicBezTo>
                    <a:pt x="2828747" y="195721"/>
                    <a:pt x="2823921" y="196991"/>
                    <a:pt x="2818714" y="199658"/>
                  </a:cubicBezTo>
                  <a:cubicBezTo>
                    <a:pt x="2813380" y="202325"/>
                    <a:pt x="2808554" y="206135"/>
                    <a:pt x="2804109" y="210961"/>
                  </a:cubicBezTo>
                  <a:cubicBezTo>
                    <a:pt x="2799664" y="215914"/>
                    <a:pt x="2796489" y="220867"/>
                    <a:pt x="2794584" y="225820"/>
                  </a:cubicBezTo>
                  <a:cubicBezTo>
                    <a:pt x="2792679" y="230900"/>
                    <a:pt x="2791409" y="236107"/>
                    <a:pt x="2790901" y="241187"/>
                  </a:cubicBezTo>
                  <a:cubicBezTo>
                    <a:pt x="2790266" y="246394"/>
                    <a:pt x="2790012" y="254141"/>
                    <a:pt x="2790012" y="264428"/>
                  </a:cubicBezTo>
                  <a:lnTo>
                    <a:pt x="2790012" y="359424"/>
                  </a:lnTo>
                  <a:cubicBezTo>
                    <a:pt x="2790012" y="378220"/>
                    <a:pt x="2790647" y="391428"/>
                    <a:pt x="2792044" y="398921"/>
                  </a:cubicBezTo>
                  <a:cubicBezTo>
                    <a:pt x="2793441" y="406541"/>
                    <a:pt x="2796235" y="412383"/>
                    <a:pt x="2800426" y="416701"/>
                  </a:cubicBezTo>
                  <a:cubicBezTo>
                    <a:pt x="2804490" y="420892"/>
                    <a:pt x="2811602" y="423940"/>
                    <a:pt x="2821508" y="425718"/>
                  </a:cubicBezTo>
                  <a:lnTo>
                    <a:pt x="2821508" y="445403"/>
                  </a:lnTo>
                  <a:lnTo>
                    <a:pt x="2674823" y="445403"/>
                  </a:lnTo>
                  <a:lnTo>
                    <a:pt x="2674823" y="425718"/>
                  </a:lnTo>
                  <a:cubicBezTo>
                    <a:pt x="2684348" y="423178"/>
                    <a:pt x="2690952" y="419749"/>
                    <a:pt x="2694508" y="415685"/>
                  </a:cubicBezTo>
                  <a:cubicBezTo>
                    <a:pt x="2698191" y="411494"/>
                    <a:pt x="2700731" y="405780"/>
                    <a:pt x="2702001" y="398667"/>
                  </a:cubicBezTo>
                  <a:cubicBezTo>
                    <a:pt x="2703271" y="391555"/>
                    <a:pt x="2703906" y="378474"/>
                    <a:pt x="2703906" y="359678"/>
                  </a:cubicBezTo>
                  <a:lnTo>
                    <a:pt x="2703906" y="237377"/>
                  </a:lnTo>
                  <a:cubicBezTo>
                    <a:pt x="2703906" y="222645"/>
                    <a:pt x="2703652" y="211850"/>
                    <a:pt x="2703144" y="204738"/>
                  </a:cubicBezTo>
                  <a:cubicBezTo>
                    <a:pt x="2702636" y="197753"/>
                    <a:pt x="2701493" y="192038"/>
                    <a:pt x="2699588" y="187720"/>
                  </a:cubicBezTo>
                  <a:cubicBezTo>
                    <a:pt x="2697683" y="183530"/>
                    <a:pt x="2694889" y="180100"/>
                    <a:pt x="2690952" y="177306"/>
                  </a:cubicBezTo>
                  <a:cubicBezTo>
                    <a:pt x="2687142" y="174639"/>
                    <a:pt x="2680411" y="172353"/>
                    <a:pt x="2670886" y="170321"/>
                  </a:cubicBezTo>
                  <a:lnTo>
                    <a:pt x="2670886" y="150128"/>
                  </a:lnTo>
                  <a:lnTo>
                    <a:pt x="2752420" y="147715"/>
                  </a:lnTo>
                  <a:lnTo>
                    <a:pt x="2790012" y="147715"/>
                  </a:lnTo>
                  <a:lnTo>
                    <a:pt x="2785821" y="192673"/>
                  </a:lnTo>
                  <a:lnTo>
                    <a:pt x="2789631" y="193562"/>
                  </a:lnTo>
                  <a:cubicBezTo>
                    <a:pt x="2804109" y="176544"/>
                    <a:pt x="2818968" y="164225"/>
                    <a:pt x="2834335" y="156732"/>
                  </a:cubicBezTo>
                  <a:cubicBezTo>
                    <a:pt x="2849575" y="149112"/>
                    <a:pt x="2866212" y="145302"/>
                    <a:pt x="2883992" y="145302"/>
                  </a:cubicBezTo>
                  <a:close/>
                  <a:moveTo>
                    <a:pt x="1913077" y="145302"/>
                  </a:moveTo>
                  <a:cubicBezTo>
                    <a:pt x="1937080" y="145302"/>
                    <a:pt x="1956257" y="148477"/>
                    <a:pt x="1970735" y="154827"/>
                  </a:cubicBezTo>
                  <a:cubicBezTo>
                    <a:pt x="1985086" y="161177"/>
                    <a:pt x="1995881" y="171591"/>
                    <a:pt x="2002993" y="185815"/>
                  </a:cubicBezTo>
                  <a:cubicBezTo>
                    <a:pt x="2010105" y="200166"/>
                    <a:pt x="2013661" y="219851"/>
                    <a:pt x="2013661" y="245124"/>
                  </a:cubicBezTo>
                  <a:lnTo>
                    <a:pt x="2013661" y="361202"/>
                  </a:lnTo>
                  <a:cubicBezTo>
                    <a:pt x="2013661" y="374283"/>
                    <a:pt x="2014042" y="384443"/>
                    <a:pt x="2014550" y="391555"/>
                  </a:cubicBezTo>
                  <a:cubicBezTo>
                    <a:pt x="2015185" y="398667"/>
                    <a:pt x="2016201" y="404001"/>
                    <a:pt x="2017471" y="407430"/>
                  </a:cubicBezTo>
                  <a:cubicBezTo>
                    <a:pt x="2018741" y="410986"/>
                    <a:pt x="2020392" y="413653"/>
                    <a:pt x="2022297" y="415812"/>
                  </a:cubicBezTo>
                  <a:cubicBezTo>
                    <a:pt x="2024329" y="417844"/>
                    <a:pt x="2026742" y="419495"/>
                    <a:pt x="2029663" y="420892"/>
                  </a:cubicBezTo>
                  <a:cubicBezTo>
                    <a:pt x="2032457" y="422162"/>
                    <a:pt x="2037918" y="423813"/>
                    <a:pt x="2045792" y="425718"/>
                  </a:cubicBezTo>
                  <a:lnTo>
                    <a:pt x="2045792" y="445403"/>
                  </a:lnTo>
                  <a:lnTo>
                    <a:pt x="1935175" y="445403"/>
                  </a:lnTo>
                  <a:lnTo>
                    <a:pt x="1937842" y="406414"/>
                  </a:lnTo>
                  <a:lnTo>
                    <a:pt x="1933397" y="404890"/>
                  </a:lnTo>
                  <a:cubicBezTo>
                    <a:pt x="1917014" y="420765"/>
                    <a:pt x="1901266" y="432322"/>
                    <a:pt x="1885899" y="439434"/>
                  </a:cubicBezTo>
                  <a:cubicBezTo>
                    <a:pt x="1870532" y="446546"/>
                    <a:pt x="1854149" y="450102"/>
                    <a:pt x="1836877" y="450102"/>
                  </a:cubicBezTo>
                  <a:cubicBezTo>
                    <a:pt x="1819859" y="450102"/>
                    <a:pt x="1805000" y="447054"/>
                    <a:pt x="1792427" y="440831"/>
                  </a:cubicBezTo>
                  <a:cubicBezTo>
                    <a:pt x="1779854" y="434481"/>
                    <a:pt x="1770329" y="425845"/>
                    <a:pt x="1763852" y="414796"/>
                  </a:cubicBezTo>
                  <a:cubicBezTo>
                    <a:pt x="1757375" y="403620"/>
                    <a:pt x="1754200" y="390793"/>
                    <a:pt x="1754200" y="376315"/>
                  </a:cubicBezTo>
                  <a:cubicBezTo>
                    <a:pt x="1754200" y="347232"/>
                    <a:pt x="1768551" y="324245"/>
                    <a:pt x="1797126" y="307481"/>
                  </a:cubicBezTo>
                  <a:cubicBezTo>
                    <a:pt x="1825828" y="290717"/>
                    <a:pt x="1869389" y="280049"/>
                    <a:pt x="1927682" y="275731"/>
                  </a:cubicBezTo>
                  <a:lnTo>
                    <a:pt x="1927682" y="247410"/>
                  </a:lnTo>
                  <a:cubicBezTo>
                    <a:pt x="1927682" y="228995"/>
                    <a:pt x="1925650" y="214771"/>
                    <a:pt x="1921459" y="204738"/>
                  </a:cubicBezTo>
                  <a:cubicBezTo>
                    <a:pt x="1917268" y="194705"/>
                    <a:pt x="1911934" y="187720"/>
                    <a:pt x="1905330" y="183656"/>
                  </a:cubicBezTo>
                  <a:cubicBezTo>
                    <a:pt x="1898853" y="179592"/>
                    <a:pt x="1890979" y="177560"/>
                    <a:pt x="1881835" y="177560"/>
                  </a:cubicBezTo>
                  <a:cubicBezTo>
                    <a:pt x="1872691" y="177560"/>
                    <a:pt x="1864817" y="179084"/>
                    <a:pt x="1858213" y="182259"/>
                  </a:cubicBezTo>
                  <a:cubicBezTo>
                    <a:pt x="1851482" y="185434"/>
                    <a:pt x="1845513" y="191403"/>
                    <a:pt x="1840179" y="200293"/>
                  </a:cubicBezTo>
                  <a:cubicBezTo>
                    <a:pt x="1834845" y="209056"/>
                    <a:pt x="1830908" y="221375"/>
                    <a:pt x="1828241" y="236996"/>
                  </a:cubicBezTo>
                  <a:lnTo>
                    <a:pt x="1771980" y="236996"/>
                  </a:lnTo>
                  <a:lnTo>
                    <a:pt x="1771980" y="182894"/>
                  </a:lnTo>
                  <a:cubicBezTo>
                    <a:pt x="1790268" y="174766"/>
                    <a:pt x="1805508" y="168543"/>
                    <a:pt x="1817573" y="164098"/>
                  </a:cubicBezTo>
                  <a:cubicBezTo>
                    <a:pt x="1829638" y="159780"/>
                    <a:pt x="1841576" y="156097"/>
                    <a:pt x="1853387" y="153303"/>
                  </a:cubicBezTo>
                  <a:cubicBezTo>
                    <a:pt x="1865198" y="150382"/>
                    <a:pt x="1875739" y="148350"/>
                    <a:pt x="1885137" y="147207"/>
                  </a:cubicBezTo>
                  <a:cubicBezTo>
                    <a:pt x="1894408" y="145937"/>
                    <a:pt x="1903806" y="145302"/>
                    <a:pt x="1913077" y="145302"/>
                  </a:cubicBezTo>
                  <a:close/>
                  <a:moveTo>
                    <a:pt x="1699844" y="145302"/>
                  </a:moveTo>
                  <a:cubicBezTo>
                    <a:pt x="1712036" y="145302"/>
                    <a:pt x="1724736" y="146699"/>
                    <a:pt x="1737944" y="149239"/>
                  </a:cubicBezTo>
                  <a:lnTo>
                    <a:pt x="1737944" y="231408"/>
                  </a:lnTo>
                  <a:lnTo>
                    <a:pt x="1684096" y="231408"/>
                  </a:lnTo>
                  <a:cubicBezTo>
                    <a:pt x="1680667" y="219851"/>
                    <a:pt x="1676349" y="211088"/>
                    <a:pt x="1670888" y="204865"/>
                  </a:cubicBezTo>
                  <a:cubicBezTo>
                    <a:pt x="1665427" y="198769"/>
                    <a:pt x="1658061" y="195721"/>
                    <a:pt x="1648917" y="195721"/>
                  </a:cubicBezTo>
                  <a:cubicBezTo>
                    <a:pt x="1644599" y="195721"/>
                    <a:pt x="1639773" y="196991"/>
                    <a:pt x="1634566" y="199658"/>
                  </a:cubicBezTo>
                  <a:cubicBezTo>
                    <a:pt x="1629232" y="202325"/>
                    <a:pt x="1624406" y="206135"/>
                    <a:pt x="1619961" y="210961"/>
                  </a:cubicBezTo>
                  <a:cubicBezTo>
                    <a:pt x="1615516" y="215914"/>
                    <a:pt x="1612341" y="220867"/>
                    <a:pt x="1610436" y="225820"/>
                  </a:cubicBezTo>
                  <a:cubicBezTo>
                    <a:pt x="1608531" y="230900"/>
                    <a:pt x="1607261" y="236107"/>
                    <a:pt x="1606753" y="241187"/>
                  </a:cubicBezTo>
                  <a:cubicBezTo>
                    <a:pt x="1606118" y="246394"/>
                    <a:pt x="1605864" y="254141"/>
                    <a:pt x="1605864" y="264428"/>
                  </a:cubicBezTo>
                  <a:lnTo>
                    <a:pt x="1605864" y="359424"/>
                  </a:lnTo>
                  <a:cubicBezTo>
                    <a:pt x="1605864" y="378220"/>
                    <a:pt x="1606499" y="391428"/>
                    <a:pt x="1607896" y="398921"/>
                  </a:cubicBezTo>
                  <a:cubicBezTo>
                    <a:pt x="1609293" y="406541"/>
                    <a:pt x="1612087" y="412383"/>
                    <a:pt x="1616278" y="416701"/>
                  </a:cubicBezTo>
                  <a:cubicBezTo>
                    <a:pt x="1620342" y="420892"/>
                    <a:pt x="1627454" y="423940"/>
                    <a:pt x="1637360" y="425718"/>
                  </a:cubicBezTo>
                  <a:lnTo>
                    <a:pt x="1637360" y="445403"/>
                  </a:lnTo>
                  <a:lnTo>
                    <a:pt x="1490675" y="445403"/>
                  </a:lnTo>
                  <a:lnTo>
                    <a:pt x="1490675" y="425718"/>
                  </a:lnTo>
                  <a:cubicBezTo>
                    <a:pt x="1500200" y="423178"/>
                    <a:pt x="1506804" y="419749"/>
                    <a:pt x="1510360" y="415685"/>
                  </a:cubicBezTo>
                  <a:cubicBezTo>
                    <a:pt x="1514043" y="411494"/>
                    <a:pt x="1516583" y="405780"/>
                    <a:pt x="1517853" y="398667"/>
                  </a:cubicBezTo>
                  <a:cubicBezTo>
                    <a:pt x="1519123" y="391555"/>
                    <a:pt x="1519758" y="378474"/>
                    <a:pt x="1519758" y="359678"/>
                  </a:cubicBezTo>
                  <a:lnTo>
                    <a:pt x="1519758" y="237377"/>
                  </a:lnTo>
                  <a:cubicBezTo>
                    <a:pt x="1519758" y="222645"/>
                    <a:pt x="1519504" y="211850"/>
                    <a:pt x="1518996" y="204738"/>
                  </a:cubicBezTo>
                  <a:cubicBezTo>
                    <a:pt x="1518488" y="197753"/>
                    <a:pt x="1517345" y="192038"/>
                    <a:pt x="1515440" y="187720"/>
                  </a:cubicBezTo>
                  <a:cubicBezTo>
                    <a:pt x="1513535" y="183530"/>
                    <a:pt x="1510741" y="180100"/>
                    <a:pt x="1506804" y="177306"/>
                  </a:cubicBezTo>
                  <a:cubicBezTo>
                    <a:pt x="1502994" y="174639"/>
                    <a:pt x="1496263" y="172353"/>
                    <a:pt x="1486738" y="170321"/>
                  </a:cubicBezTo>
                  <a:lnTo>
                    <a:pt x="1486738" y="150128"/>
                  </a:lnTo>
                  <a:lnTo>
                    <a:pt x="1568272" y="147715"/>
                  </a:lnTo>
                  <a:lnTo>
                    <a:pt x="1605864" y="147715"/>
                  </a:lnTo>
                  <a:lnTo>
                    <a:pt x="1601673" y="192673"/>
                  </a:lnTo>
                  <a:lnTo>
                    <a:pt x="1605483" y="193562"/>
                  </a:lnTo>
                  <a:cubicBezTo>
                    <a:pt x="1619961" y="176544"/>
                    <a:pt x="1634820" y="164225"/>
                    <a:pt x="1650187" y="156732"/>
                  </a:cubicBezTo>
                  <a:cubicBezTo>
                    <a:pt x="1665427" y="149112"/>
                    <a:pt x="1682064" y="145302"/>
                    <a:pt x="1699844" y="145302"/>
                  </a:cubicBezTo>
                  <a:close/>
                  <a:moveTo>
                    <a:pt x="951433" y="145302"/>
                  </a:moveTo>
                  <a:cubicBezTo>
                    <a:pt x="975436" y="145302"/>
                    <a:pt x="994613" y="148477"/>
                    <a:pt x="1009091" y="154827"/>
                  </a:cubicBezTo>
                  <a:cubicBezTo>
                    <a:pt x="1023442" y="161177"/>
                    <a:pt x="1034237" y="171591"/>
                    <a:pt x="1041349" y="185815"/>
                  </a:cubicBezTo>
                  <a:cubicBezTo>
                    <a:pt x="1048461" y="200166"/>
                    <a:pt x="1052017" y="219851"/>
                    <a:pt x="1052017" y="245124"/>
                  </a:cubicBezTo>
                  <a:lnTo>
                    <a:pt x="1052017" y="361202"/>
                  </a:lnTo>
                  <a:cubicBezTo>
                    <a:pt x="1052017" y="374283"/>
                    <a:pt x="1052398" y="384443"/>
                    <a:pt x="1052906" y="391555"/>
                  </a:cubicBezTo>
                  <a:cubicBezTo>
                    <a:pt x="1053541" y="398667"/>
                    <a:pt x="1054557" y="404001"/>
                    <a:pt x="1055827" y="407430"/>
                  </a:cubicBezTo>
                  <a:cubicBezTo>
                    <a:pt x="1057097" y="410986"/>
                    <a:pt x="1058748" y="413653"/>
                    <a:pt x="1060653" y="415812"/>
                  </a:cubicBezTo>
                  <a:cubicBezTo>
                    <a:pt x="1062685" y="417844"/>
                    <a:pt x="1065098" y="419495"/>
                    <a:pt x="1068019" y="420892"/>
                  </a:cubicBezTo>
                  <a:cubicBezTo>
                    <a:pt x="1070813" y="422162"/>
                    <a:pt x="1076274" y="423813"/>
                    <a:pt x="1084148" y="425718"/>
                  </a:cubicBezTo>
                  <a:lnTo>
                    <a:pt x="1084148" y="445403"/>
                  </a:lnTo>
                  <a:lnTo>
                    <a:pt x="973531" y="445403"/>
                  </a:lnTo>
                  <a:lnTo>
                    <a:pt x="976198" y="406414"/>
                  </a:lnTo>
                  <a:lnTo>
                    <a:pt x="971753" y="404890"/>
                  </a:lnTo>
                  <a:cubicBezTo>
                    <a:pt x="955370" y="420765"/>
                    <a:pt x="939622" y="432322"/>
                    <a:pt x="924255" y="439434"/>
                  </a:cubicBezTo>
                  <a:cubicBezTo>
                    <a:pt x="908888" y="446546"/>
                    <a:pt x="892505" y="450102"/>
                    <a:pt x="875233" y="450102"/>
                  </a:cubicBezTo>
                  <a:cubicBezTo>
                    <a:pt x="858190" y="450102"/>
                    <a:pt x="843356" y="447054"/>
                    <a:pt x="830758" y="440831"/>
                  </a:cubicBezTo>
                  <a:cubicBezTo>
                    <a:pt x="818159" y="434481"/>
                    <a:pt x="808634" y="425845"/>
                    <a:pt x="802183" y="414796"/>
                  </a:cubicBezTo>
                  <a:cubicBezTo>
                    <a:pt x="795731" y="403620"/>
                    <a:pt x="792505" y="390793"/>
                    <a:pt x="792505" y="376315"/>
                  </a:cubicBezTo>
                  <a:cubicBezTo>
                    <a:pt x="792505" y="347232"/>
                    <a:pt x="806844" y="324245"/>
                    <a:pt x="835520" y="307481"/>
                  </a:cubicBezTo>
                  <a:cubicBezTo>
                    <a:pt x="864184" y="290717"/>
                    <a:pt x="907745" y="280049"/>
                    <a:pt x="966038" y="275731"/>
                  </a:cubicBezTo>
                  <a:lnTo>
                    <a:pt x="966038" y="247410"/>
                  </a:lnTo>
                  <a:cubicBezTo>
                    <a:pt x="966038" y="228995"/>
                    <a:pt x="964006" y="214771"/>
                    <a:pt x="959815" y="204738"/>
                  </a:cubicBezTo>
                  <a:cubicBezTo>
                    <a:pt x="955624" y="194705"/>
                    <a:pt x="950290" y="187720"/>
                    <a:pt x="943686" y="183656"/>
                  </a:cubicBezTo>
                  <a:cubicBezTo>
                    <a:pt x="937209" y="179592"/>
                    <a:pt x="929335" y="177560"/>
                    <a:pt x="920191" y="177560"/>
                  </a:cubicBezTo>
                  <a:cubicBezTo>
                    <a:pt x="911047" y="177560"/>
                    <a:pt x="903173" y="179084"/>
                    <a:pt x="896569" y="182259"/>
                  </a:cubicBezTo>
                  <a:cubicBezTo>
                    <a:pt x="889838" y="185434"/>
                    <a:pt x="883869" y="191403"/>
                    <a:pt x="878535" y="200293"/>
                  </a:cubicBezTo>
                  <a:cubicBezTo>
                    <a:pt x="873201" y="209056"/>
                    <a:pt x="869264" y="221375"/>
                    <a:pt x="866597" y="236996"/>
                  </a:cubicBezTo>
                  <a:lnTo>
                    <a:pt x="810374" y="236996"/>
                  </a:lnTo>
                  <a:lnTo>
                    <a:pt x="810374" y="182894"/>
                  </a:lnTo>
                  <a:cubicBezTo>
                    <a:pt x="828624" y="174766"/>
                    <a:pt x="843801" y="168543"/>
                    <a:pt x="855904" y="164098"/>
                  </a:cubicBezTo>
                  <a:cubicBezTo>
                    <a:pt x="867994" y="159780"/>
                    <a:pt x="879932" y="156097"/>
                    <a:pt x="891743" y="153303"/>
                  </a:cubicBezTo>
                  <a:cubicBezTo>
                    <a:pt x="903554" y="150382"/>
                    <a:pt x="914095" y="148350"/>
                    <a:pt x="923493" y="147207"/>
                  </a:cubicBezTo>
                  <a:cubicBezTo>
                    <a:pt x="932764" y="145937"/>
                    <a:pt x="942162" y="145302"/>
                    <a:pt x="951433" y="145302"/>
                  </a:cubicBezTo>
                  <a:close/>
                  <a:moveTo>
                    <a:pt x="2125548" y="75706"/>
                  </a:moveTo>
                  <a:lnTo>
                    <a:pt x="2196668" y="75706"/>
                  </a:lnTo>
                  <a:lnTo>
                    <a:pt x="2196668" y="150128"/>
                  </a:lnTo>
                  <a:lnTo>
                    <a:pt x="2281504" y="150128"/>
                  </a:lnTo>
                  <a:lnTo>
                    <a:pt x="2281504" y="187339"/>
                  </a:lnTo>
                  <a:lnTo>
                    <a:pt x="2196668" y="187339"/>
                  </a:lnTo>
                  <a:lnTo>
                    <a:pt x="2196668" y="321578"/>
                  </a:lnTo>
                  <a:cubicBezTo>
                    <a:pt x="2196668" y="344057"/>
                    <a:pt x="2197684" y="360567"/>
                    <a:pt x="2199843" y="371235"/>
                  </a:cubicBezTo>
                  <a:cubicBezTo>
                    <a:pt x="2201875" y="382030"/>
                    <a:pt x="2205431" y="389904"/>
                    <a:pt x="2210384" y="394984"/>
                  </a:cubicBezTo>
                  <a:cubicBezTo>
                    <a:pt x="2215337" y="400064"/>
                    <a:pt x="2221433" y="402477"/>
                    <a:pt x="2228799" y="402477"/>
                  </a:cubicBezTo>
                  <a:cubicBezTo>
                    <a:pt x="2234387" y="402477"/>
                    <a:pt x="2239340" y="402096"/>
                    <a:pt x="2243658" y="401080"/>
                  </a:cubicBezTo>
                  <a:cubicBezTo>
                    <a:pt x="2248103" y="400064"/>
                    <a:pt x="2252675" y="398286"/>
                    <a:pt x="2257501" y="395746"/>
                  </a:cubicBezTo>
                  <a:cubicBezTo>
                    <a:pt x="2262454" y="393080"/>
                    <a:pt x="2267534" y="389396"/>
                    <a:pt x="2272868" y="384697"/>
                  </a:cubicBezTo>
                  <a:lnTo>
                    <a:pt x="2291664" y="409716"/>
                  </a:lnTo>
                  <a:cubicBezTo>
                    <a:pt x="2274138" y="424575"/>
                    <a:pt x="2258263" y="434989"/>
                    <a:pt x="2244039" y="441085"/>
                  </a:cubicBezTo>
                  <a:cubicBezTo>
                    <a:pt x="2229688" y="447181"/>
                    <a:pt x="2214575" y="450102"/>
                    <a:pt x="2198700" y="450102"/>
                  </a:cubicBezTo>
                  <a:cubicBezTo>
                    <a:pt x="2169236" y="450102"/>
                    <a:pt x="2147138" y="442228"/>
                    <a:pt x="2132533" y="426226"/>
                  </a:cubicBezTo>
                  <a:cubicBezTo>
                    <a:pt x="2117928" y="410224"/>
                    <a:pt x="2110689" y="386094"/>
                    <a:pt x="2110689" y="353709"/>
                  </a:cubicBezTo>
                  <a:lnTo>
                    <a:pt x="2110689" y="187339"/>
                  </a:lnTo>
                  <a:lnTo>
                    <a:pt x="2073478" y="187339"/>
                  </a:lnTo>
                  <a:lnTo>
                    <a:pt x="2073478" y="166765"/>
                  </a:lnTo>
                  <a:cubicBezTo>
                    <a:pt x="2085543" y="164860"/>
                    <a:pt x="2094433" y="161812"/>
                    <a:pt x="2100275" y="157875"/>
                  </a:cubicBezTo>
                  <a:cubicBezTo>
                    <a:pt x="2105990" y="153938"/>
                    <a:pt x="2110435" y="148604"/>
                    <a:pt x="2113610" y="142000"/>
                  </a:cubicBezTo>
                  <a:cubicBezTo>
                    <a:pt x="2116785" y="135269"/>
                    <a:pt x="2119325" y="126633"/>
                    <a:pt x="2121230" y="115838"/>
                  </a:cubicBezTo>
                  <a:cubicBezTo>
                    <a:pt x="2123135" y="105170"/>
                    <a:pt x="2124532" y="91835"/>
                    <a:pt x="2125548" y="75706"/>
                  </a:cubicBezTo>
                  <a:close/>
                  <a:moveTo>
                    <a:pt x="198082" y="69102"/>
                  </a:moveTo>
                  <a:cubicBezTo>
                    <a:pt x="169304" y="69102"/>
                    <a:pt x="147917" y="82945"/>
                    <a:pt x="133934" y="110377"/>
                  </a:cubicBezTo>
                  <a:cubicBezTo>
                    <a:pt x="119939" y="137936"/>
                    <a:pt x="112941" y="180227"/>
                    <a:pt x="112941" y="237631"/>
                  </a:cubicBezTo>
                  <a:cubicBezTo>
                    <a:pt x="112941" y="297575"/>
                    <a:pt x="120142" y="342152"/>
                    <a:pt x="134531" y="371489"/>
                  </a:cubicBezTo>
                  <a:cubicBezTo>
                    <a:pt x="148920" y="400699"/>
                    <a:pt x="170891" y="415304"/>
                    <a:pt x="200457" y="415304"/>
                  </a:cubicBezTo>
                  <a:cubicBezTo>
                    <a:pt x="215735" y="415304"/>
                    <a:pt x="228740" y="411240"/>
                    <a:pt x="239446" y="402985"/>
                  </a:cubicBezTo>
                  <a:cubicBezTo>
                    <a:pt x="250165" y="394730"/>
                    <a:pt x="258851" y="383300"/>
                    <a:pt x="265493" y="368441"/>
                  </a:cubicBezTo>
                  <a:cubicBezTo>
                    <a:pt x="272148" y="353709"/>
                    <a:pt x="276911" y="336183"/>
                    <a:pt x="279781" y="315863"/>
                  </a:cubicBezTo>
                  <a:cubicBezTo>
                    <a:pt x="282664" y="295670"/>
                    <a:pt x="284099" y="273445"/>
                    <a:pt x="284099" y="249188"/>
                  </a:cubicBezTo>
                  <a:cubicBezTo>
                    <a:pt x="284099" y="209818"/>
                    <a:pt x="280975" y="176671"/>
                    <a:pt x="274726" y="150001"/>
                  </a:cubicBezTo>
                  <a:cubicBezTo>
                    <a:pt x="268478" y="123331"/>
                    <a:pt x="259042" y="103138"/>
                    <a:pt x="246443" y="89549"/>
                  </a:cubicBezTo>
                  <a:cubicBezTo>
                    <a:pt x="233845" y="75960"/>
                    <a:pt x="217716" y="69102"/>
                    <a:pt x="198082" y="69102"/>
                  </a:cubicBezTo>
                  <a:close/>
                  <a:moveTo>
                    <a:pt x="200762" y="34304"/>
                  </a:moveTo>
                  <a:cubicBezTo>
                    <a:pt x="260083" y="34304"/>
                    <a:pt x="304635" y="51322"/>
                    <a:pt x="334404" y="85358"/>
                  </a:cubicBezTo>
                  <a:cubicBezTo>
                    <a:pt x="364172" y="119394"/>
                    <a:pt x="379057" y="169940"/>
                    <a:pt x="379057" y="236996"/>
                  </a:cubicBezTo>
                  <a:cubicBezTo>
                    <a:pt x="379057" y="291606"/>
                    <a:pt x="369227" y="336056"/>
                    <a:pt x="349580" y="370600"/>
                  </a:cubicBezTo>
                  <a:cubicBezTo>
                    <a:pt x="329933" y="405017"/>
                    <a:pt x="300571" y="428385"/>
                    <a:pt x="261480" y="440958"/>
                  </a:cubicBezTo>
                  <a:lnTo>
                    <a:pt x="279933" y="466231"/>
                  </a:lnTo>
                  <a:cubicBezTo>
                    <a:pt x="284696" y="472835"/>
                    <a:pt x="289154" y="478550"/>
                    <a:pt x="293332" y="483376"/>
                  </a:cubicBezTo>
                  <a:cubicBezTo>
                    <a:pt x="297497" y="488202"/>
                    <a:pt x="301955" y="492393"/>
                    <a:pt x="306718" y="495949"/>
                  </a:cubicBezTo>
                  <a:cubicBezTo>
                    <a:pt x="311480" y="499632"/>
                    <a:pt x="316052" y="502045"/>
                    <a:pt x="320408" y="503569"/>
                  </a:cubicBezTo>
                  <a:cubicBezTo>
                    <a:pt x="324777" y="505093"/>
                    <a:pt x="329540" y="505855"/>
                    <a:pt x="334696" y="505855"/>
                  </a:cubicBezTo>
                  <a:cubicBezTo>
                    <a:pt x="340855" y="505855"/>
                    <a:pt x="346113" y="505220"/>
                    <a:pt x="350482" y="504204"/>
                  </a:cubicBezTo>
                  <a:cubicBezTo>
                    <a:pt x="354838" y="503061"/>
                    <a:pt x="359410" y="501156"/>
                    <a:pt x="364172" y="498362"/>
                  </a:cubicBezTo>
                  <a:cubicBezTo>
                    <a:pt x="368935" y="495568"/>
                    <a:pt x="374485" y="491504"/>
                    <a:pt x="380835" y="486170"/>
                  </a:cubicBezTo>
                  <a:lnTo>
                    <a:pt x="401676" y="512078"/>
                  </a:lnTo>
                  <a:cubicBezTo>
                    <a:pt x="388379" y="524524"/>
                    <a:pt x="376568" y="534176"/>
                    <a:pt x="366255" y="540907"/>
                  </a:cubicBezTo>
                  <a:cubicBezTo>
                    <a:pt x="355930" y="547638"/>
                    <a:pt x="346012" y="552464"/>
                    <a:pt x="336486" y="555258"/>
                  </a:cubicBezTo>
                  <a:cubicBezTo>
                    <a:pt x="326962" y="558052"/>
                    <a:pt x="315849" y="559449"/>
                    <a:pt x="303149" y="559449"/>
                  </a:cubicBezTo>
                  <a:cubicBezTo>
                    <a:pt x="289255" y="559449"/>
                    <a:pt x="276809" y="557798"/>
                    <a:pt x="265798" y="554623"/>
                  </a:cubicBezTo>
                  <a:cubicBezTo>
                    <a:pt x="254775" y="551448"/>
                    <a:pt x="244069" y="545861"/>
                    <a:pt x="233642" y="537732"/>
                  </a:cubicBezTo>
                  <a:cubicBezTo>
                    <a:pt x="223228" y="529477"/>
                    <a:pt x="213360" y="518174"/>
                    <a:pt x="204025" y="503696"/>
                  </a:cubicBezTo>
                  <a:lnTo>
                    <a:pt x="168605" y="448959"/>
                  </a:lnTo>
                  <a:cubicBezTo>
                    <a:pt x="136461" y="445657"/>
                    <a:pt x="109372" y="436386"/>
                    <a:pt x="87351" y="421400"/>
                  </a:cubicBezTo>
                  <a:cubicBezTo>
                    <a:pt x="65329" y="406414"/>
                    <a:pt x="48311" y="384443"/>
                    <a:pt x="36297" y="355360"/>
                  </a:cubicBezTo>
                  <a:cubicBezTo>
                    <a:pt x="24295" y="326277"/>
                    <a:pt x="18288" y="289701"/>
                    <a:pt x="18288" y="245632"/>
                  </a:cubicBezTo>
                  <a:cubicBezTo>
                    <a:pt x="18288" y="201055"/>
                    <a:pt x="25387" y="162828"/>
                    <a:pt x="39573" y="131205"/>
                  </a:cubicBezTo>
                  <a:cubicBezTo>
                    <a:pt x="53759" y="99582"/>
                    <a:pt x="74651" y="75452"/>
                    <a:pt x="102235" y="59069"/>
                  </a:cubicBezTo>
                  <a:cubicBezTo>
                    <a:pt x="129819" y="42559"/>
                    <a:pt x="162662" y="34304"/>
                    <a:pt x="200762" y="34304"/>
                  </a:cubicBezTo>
                  <a:close/>
                  <a:moveTo>
                    <a:pt x="1376756" y="19191"/>
                  </a:moveTo>
                  <a:lnTo>
                    <a:pt x="1413967" y="19191"/>
                  </a:lnTo>
                  <a:lnTo>
                    <a:pt x="1413967" y="358535"/>
                  </a:lnTo>
                  <a:cubicBezTo>
                    <a:pt x="1413967" y="373521"/>
                    <a:pt x="1414221" y="384570"/>
                    <a:pt x="1414602" y="391555"/>
                  </a:cubicBezTo>
                  <a:cubicBezTo>
                    <a:pt x="1415110" y="398413"/>
                    <a:pt x="1416253" y="404001"/>
                    <a:pt x="1418031" y="408192"/>
                  </a:cubicBezTo>
                  <a:cubicBezTo>
                    <a:pt x="1419936" y="412383"/>
                    <a:pt x="1422730" y="415812"/>
                    <a:pt x="1426667" y="418480"/>
                  </a:cubicBezTo>
                  <a:cubicBezTo>
                    <a:pt x="1430731" y="421146"/>
                    <a:pt x="1437335" y="423432"/>
                    <a:pt x="1446606" y="425464"/>
                  </a:cubicBezTo>
                  <a:lnTo>
                    <a:pt x="1446606" y="445403"/>
                  </a:lnTo>
                  <a:lnTo>
                    <a:pt x="1365707" y="448070"/>
                  </a:lnTo>
                  <a:lnTo>
                    <a:pt x="1329639" y="448070"/>
                  </a:lnTo>
                  <a:lnTo>
                    <a:pt x="1332306" y="405271"/>
                  </a:lnTo>
                  <a:lnTo>
                    <a:pt x="1327861" y="404890"/>
                  </a:lnTo>
                  <a:cubicBezTo>
                    <a:pt x="1313637" y="419368"/>
                    <a:pt x="1298524" y="430544"/>
                    <a:pt x="1282776" y="438418"/>
                  </a:cubicBezTo>
                  <a:cubicBezTo>
                    <a:pt x="1267028" y="446292"/>
                    <a:pt x="1251915" y="450102"/>
                    <a:pt x="1237437" y="450102"/>
                  </a:cubicBezTo>
                  <a:cubicBezTo>
                    <a:pt x="1201242" y="450102"/>
                    <a:pt x="1174318" y="437783"/>
                    <a:pt x="1156284" y="413018"/>
                  </a:cubicBezTo>
                  <a:cubicBezTo>
                    <a:pt x="1138377" y="388126"/>
                    <a:pt x="1129360" y="350788"/>
                    <a:pt x="1129360" y="301004"/>
                  </a:cubicBezTo>
                  <a:cubicBezTo>
                    <a:pt x="1129360" y="267349"/>
                    <a:pt x="1134821" y="238901"/>
                    <a:pt x="1145743" y="215787"/>
                  </a:cubicBezTo>
                  <a:cubicBezTo>
                    <a:pt x="1156665" y="192673"/>
                    <a:pt x="1172921" y="175147"/>
                    <a:pt x="1194384" y="163209"/>
                  </a:cubicBezTo>
                  <a:cubicBezTo>
                    <a:pt x="1215974" y="151271"/>
                    <a:pt x="1241882" y="145302"/>
                    <a:pt x="1272235" y="145302"/>
                  </a:cubicBezTo>
                  <a:cubicBezTo>
                    <a:pt x="1280998" y="145302"/>
                    <a:pt x="1289507" y="145937"/>
                    <a:pt x="1298016" y="146953"/>
                  </a:cubicBezTo>
                  <a:cubicBezTo>
                    <a:pt x="1306398" y="148096"/>
                    <a:pt x="1316431" y="150255"/>
                    <a:pt x="1327861" y="153430"/>
                  </a:cubicBezTo>
                  <a:lnTo>
                    <a:pt x="1327861" y="126252"/>
                  </a:lnTo>
                  <a:cubicBezTo>
                    <a:pt x="1327861" y="105043"/>
                    <a:pt x="1327607" y="90057"/>
                    <a:pt x="1326972" y="81167"/>
                  </a:cubicBezTo>
                  <a:cubicBezTo>
                    <a:pt x="1326464" y="72404"/>
                    <a:pt x="1325194" y="65673"/>
                    <a:pt x="1323289" y="60974"/>
                  </a:cubicBezTo>
                  <a:cubicBezTo>
                    <a:pt x="1321384" y="56275"/>
                    <a:pt x="1318590" y="52719"/>
                    <a:pt x="1314780" y="50052"/>
                  </a:cubicBezTo>
                  <a:cubicBezTo>
                    <a:pt x="1310970" y="47512"/>
                    <a:pt x="1304239" y="45226"/>
                    <a:pt x="1294206" y="43321"/>
                  </a:cubicBezTo>
                  <a:lnTo>
                    <a:pt x="1294206" y="23382"/>
                  </a:lnTo>
                  <a:lnTo>
                    <a:pt x="1376756" y="19191"/>
                  </a:lnTo>
                  <a:close/>
                </a:path>
              </a:pathLst>
            </a:custGeom>
            <a:solidFill/>
            <a:ln w="18288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4" name="Path144"/>
            <p:cNvSpPr/>
            <p:nvPr/>
          </p:nvSpPr>
          <p:spPr>
            <a:xfrm>
              <a:off x="323444" y="1731049"/>
              <a:ext cx="3483102" cy="43014"/>
            </a:xfrm>
            <a:custGeom>
              <a:avLst/>
              <a:gdLst/>
              <a:ahLst/>
              <a:cxnLst/>
              <a:rect l="l" t="t" r="r" b="b"/>
              <a:pathLst>
                <a:path w="3483102" h="43014">
                  <a:moveTo>
                    <a:pt x="0" y="43014"/>
                  </a:moveTo>
                  <a:lnTo>
                    <a:pt x="3483102" y="43014"/>
                  </a:lnTo>
                  <a:lnTo>
                    <a:pt x="3483102" y="0"/>
                  </a:lnTo>
                  <a:lnTo>
                    <a:pt x="0" y="0"/>
                  </a:lnTo>
                  <a:lnTo>
                    <a:pt x="0" y="43014"/>
                  </a:lnTo>
                  <a:close/>
                </a:path>
              </a:pathLst>
            </a:custGeom>
            <a:solidFill>
              <a:srgbClr val="EB7F23">
                <a:alpha val="100000"/>
              </a:srgbClr>
            </a:solidFill>
            <a:ln w="0" cap="sq">
              <a:solidFill>
                <a:srgbClr val="EB7F2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5" name="Path145"/>
            <p:cNvSpPr/>
            <p:nvPr/>
          </p:nvSpPr>
          <p:spPr>
            <a:xfrm>
              <a:off x="311252" y="1718858"/>
              <a:ext cx="3507486" cy="67397"/>
            </a:xfrm>
            <a:custGeom>
              <a:avLst/>
              <a:gdLst/>
              <a:ahLst/>
              <a:cxnLst/>
              <a:rect l="l" t="t" r="r" b="b"/>
              <a:pathLst>
                <a:path w="3507486" h="67397">
                  <a:moveTo>
                    <a:pt x="12192" y="55206"/>
                  </a:moveTo>
                  <a:lnTo>
                    <a:pt x="3495294" y="55206"/>
                  </a:lnTo>
                  <a:lnTo>
                    <a:pt x="3495294" y="12192"/>
                  </a:lnTo>
                  <a:lnTo>
                    <a:pt x="12192" y="12192"/>
                  </a:lnTo>
                  <a:lnTo>
                    <a:pt x="12192" y="55206"/>
                  </a:lnTo>
                  <a:close/>
                </a:path>
              </a:pathLst>
            </a:custGeom>
            <a:solidFill/>
            <a:ln w="12192" cap="sq">
              <a:solidFill>
                <a:srgbClr val="AD5C1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46" name="Group146"/>
          <p:cNvGrpSpPr/>
          <p:nvPr/>
        </p:nvGrpSpPr>
        <p:grpSpPr>
          <a:xfrm>
            <a:off x="140208" y="-13716"/>
            <a:ext cx="1382268" cy="804672"/>
            <a:chOff x="140208" y="-13716"/>
            <a:chExt cx="1382268" cy="804672"/>
          </a:xfrm>
        </p:grpSpPr>
        <p:sp>
          <p:nvSpPr>
            <p:cNvPr id="147" name="Path147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8" name="Path148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9" name="Path149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0" name="Path150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51" name="Image15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152" name="Path152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3" name="Path153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4" name="Path154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55" name="Group155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156" name="Path156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7" name="Path157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8" name="Path158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59" name="Path159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0" name="Path160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1" name="Path161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2" name="Path162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3" name="Path163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64" name="Group164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165" name="Path165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6" name="Path166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7" name="Path167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8" name="Path168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69" name="Path169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0" name="Path170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1" name="Path171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2" name="Path172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73" name="Text Box173"/>
          <p:cNvSpPr txBox="1"/>
          <p:nvPr/>
        </p:nvSpPr>
        <p:spPr>
          <a:xfrm>
            <a:off x="1234745" y="1882739"/>
            <a:ext cx="8858351" cy="217823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marL="228549" indent="-228549">
              <a:lnSpc>
                <a:spcPts val="5717"/>
              </a:lnSpc>
            </a:pP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process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finding</a:t>
            </a:r>
            <a:r>
              <a:rPr lang="en-US" altLang="zh-CN" dirty="0" b="1" i="1" sz="4800" spc="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1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bounded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2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by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i="1" sz="4800" spc="2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given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portion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b="1" i="1" sz="48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called</a:t>
            </a:r>
            <a:r>
              <a:rPr lang="en-US" altLang="zh-CN" dirty="0" b="1" i="1" sz="4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quadrature</a:t>
            </a:r>
            <a:r>
              <a:rPr lang="en-US" altLang="zh-CN" dirty="0" b="1" i="1" sz="4800" spc="-2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4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</a:t>
            </a:r>
            <a:endParaRPr lang="en-US" altLang="zh-CN" sz="48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age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pic>
        <p:nvPicPr>
          <p:cNvPr id="175" name="Image1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08" y="0"/>
            <a:ext cx="10401300" cy="1888236"/>
          </a:xfrm>
          <a:prstGeom prst="rect">
            <a:avLst/>
          </a:prstGeom>
          <a:noFill/>
        </p:spPr>
      </p:pic>
      <p:grpSp>
        <p:nvGrpSpPr>
          <p:cNvPr id="176" name="Group176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177" name="Path177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8" name="Path178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79" name="Path179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0" name="Path180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1" name="Path181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2" name="Path182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3" name="Path183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4" name="Path184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85" name="Group185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186" name="Path186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7" name="Path187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8" name="Path188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89" name="Path189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0" name="Path190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1" name="Path191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2" name="Path192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3" name="Path193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94" name="Group194"/>
          <p:cNvGrpSpPr/>
          <p:nvPr/>
        </p:nvGrpSpPr>
        <p:grpSpPr>
          <a:xfrm>
            <a:off x="3048" y="2874264"/>
            <a:ext cx="595884" cy="789432"/>
            <a:chOff x="3048" y="2874264"/>
            <a:chExt cx="595884" cy="789432"/>
          </a:xfrm>
        </p:grpSpPr>
        <p:sp>
          <p:nvSpPr>
            <p:cNvPr id="195" name="Path195"/>
            <p:cNvSpPr/>
            <p:nvPr/>
          </p:nvSpPr>
          <p:spPr>
            <a:xfrm>
              <a:off x="3048" y="2874264"/>
              <a:ext cx="595884" cy="789432"/>
            </a:xfrm>
            <a:custGeom>
              <a:avLst/>
              <a:gdLst/>
              <a:ahLst/>
              <a:cxnLst/>
              <a:rect l="l" t="t" r="r" b="b"/>
              <a:pathLst>
                <a:path w="595884" h="789432">
                  <a:moveTo>
                    <a:pt x="346227" y="697230"/>
                  </a:moveTo>
                  <a:cubicBezTo>
                    <a:pt x="346227" y="697230"/>
                    <a:pt x="280276" y="678307"/>
                    <a:pt x="261429" y="640588"/>
                  </a:cubicBezTo>
                  <a:cubicBezTo>
                    <a:pt x="369773" y="671195"/>
                    <a:pt x="560553" y="553085"/>
                    <a:pt x="560553" y="553085"/>
                  </a:cubicBezTo>
                  <a:cubicBezTo>
                    <a:pt x="560553" y="553085"/>
                    <a:pt x="560553" y="553085"/>
                    <a:pt x="292049" y="451485"/>
                  </a:cubicBezTo>
                  <a:cubicBezTo>
                    <a:pt x="292049" y="451485"/>
                    <a:pt x="518160" y="252857"/>
                    <a:pt x="595884" y="181991"/>
                  </a:cubicBezTo>
                  <a:cubicBezTo>
                    <a:pt x="325031" y="120523"/>
                    <a:pt x="179007" y="259969"/>
                    <a:pt x="179007" y="259969"/>
                  </a:cubicBezTo>
                  <a:cubicBezTo>
                    <a:pt x="179007" y="259969"/>
                    <a:pt x="162509" y="87503"/>
                    <a:pt x="188417" y="0"/>
                  </a:cubicBezTo>
                  <a:cubicBezTo>
                    <a:pt x="89501" y="33147"/>
                    <a:pt x="32974" y="120523"/>
                    <a:pt x="0" y="196215"/>
                  </a:cubicBezTo>
                  <a:cubicBezTo>
                    <a:pt x="0" y="600329"/>
                    <a:pt x="0" y="600329"/>
                    <a:pt x="0" y="600329"/>
                  </a:cubicBezTo>
                  <a:cubicBezTo>
                    <a:pt x="141313" y="789432"/>
                    <a:pt x="346227" y="697230"/>
                    <a:pt x="346227" y="69723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6" name="Path196"/>
            <p:cNvSpPr/>
            <p:nvPr/>
          </p:nvSpPr>
          <p:spPr>
            <a:xfrm>
              <a:off x="3048" y="2927604"/>
              <a:ext cx="541020" cy="690372"/>
            </a:xfrm>
            <a:custGeom>
              <a:avLst/>
              <a:gdLst/>
              <a:ahLst/>
              <a:cxnLst/>
              <a:rect l="l" t="t" r="r" b="b"/>
              <a:pathLst>
                <a:path w="541020" h="690372">
                  <a:moveTo>
                    <a:pt x="30712" y="527177"/>
                  </a:moveTo>
                  <a:cubicBezTo>
                    <a:pt x="30712" y="527177"/>
                    <a:pt x="193726" y="690372"/>
                    <a:pt x="271691" y="638302"/>
                  </a:cubicBezTo>
                  <a:cubicBezTo>
                    <a:pt x="210261" y="614680"/>
                    <a:pt x="181915" y="548513"/>
                    <a:pt x="181915" y="548513"/>
                  </a:cubicBezTo>
                  <a:cubicBezTo>
                    <a:pt x="181915" y="548513"/>
                    <a:pt x="396900" y="583946"/>
                    <a:pt x="484314" y="501269"/>
                  </a:cubicBezTo>
                  <a:cubicBezTo>
                    <a:pt x="394538" y="479933"/>
                    <a:pt x="233896" y="399542"/>
                    <a:pt x="233896" y="399542"/>
                  </a:cubicBezTo>
                  <a:cubicBezTo>
                    <a:pt x="233896" y="399542"/>
                    <a:pt x="415811" y="222250"/>
                    <a:pt x="541020" y="141859"/>
                  </a:cubicBezTo>
                  <a:cubicBezTo>
                    <a:pt x="422897" y="118237"/>
                    <a:pt x="240983" y="196215"/>
                    <a:pt x="151206" y="257683"/>
                  </a:cubicBezTo>
                  <a:cubicBezTo>
                    <a:pt x="122852" y="208026"/>
                    <a:pt x="127572" y="59055"/>
                    <a:pt x="146482" y="0"/>
                  </a:cubicBezTo>
                  <a:cubicBezTo>
                    <a:pt x="47250" y="61468"/>
                    <a:pt x="11812" y="184404"/>
                    <a:pt x="0" y="274320"/>
                  </a:cubicBezTo>
                  <a:cubicBezTo>
                    <a:pt x="0" y="496443"/>
                    <a:pt x="0" y="496443"/>
                    <a:pt x="0" y="496443"/>
                  </a:cubicBezTo>
                  <a:cubicBezTo>
                    <a:pt x="9450" y="503555"/>
                    <a:pt x="16538" y="513080"/>
                    <a:pt x="21262" y="520192"/>
                  </a:cubicBezTo>
                  <a:cubicBezTo>
                    <a:pt x="30712" y="527177"/>
                    <a:pt x="30712" y="527177"/>
                    <a:pt x="30712" y="527177"/>
                  </a:cubicBezTo>
                  <a:cubicBezTo>
                    <a:pt x="30712" y="527177"/>
                    <a:pt x="30712" y="527177"/>
                    <a:pt x="30712" y="527177"/>
                  </a:cubicBezTo>
                  <a:close/>
                </a:path>
              </a:pathLst>
            </a:custGeom>
            <a:solidFill>
              <a:srgbClr val="DD7228">
                <a:alpha val="100000"/>
              </a:srgbClr>
            </a:solidFill>
            <a:ln w="0" cap="sq">
              <a:solidFill>
                <a:srgbClr val="DD72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7" name="Path197"/>
            <p:cNvSpPr/>
            <p:nvPr/>
          </p:nvSpPr>
          <p:spPr>
            <a:xfrm>
              <a:off x="45720" y="3139440"/>
              <a:ext cx="336804" cy="292608"/>
            </a:xfrm>
            <a:custGeom>
              <a:avLst/>
              <a:gdLst/>
              <a:ahLst/>
              <a:cxnLst/>
              <a:rect l="l" t="t" r="r" b="b"/>
              <a:pathLst>
                <a:path w="336804" h="292608">
                  <a:moveTo>
                    <a:pt x="0" y="292608"/>
                  </a:moveTo>
                  <a:cubicBezTo>
                    <a:pt x="0" y="292608"/>
                    <a:pt x="63593" y="141605"/>
                    <a:pt x="336804" y="0"/>
                  </a:cubicBezTo>
                  <a:cubicBezTo>
                    <a:pt x="289700" y="11811"/>
                    <a:pt x="28264" y="153416"/>
                    <a:pt x="0" y="292608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8" name="Path198"/>
            <p:cNvSpPr/>
            <p:nvPr/>
          </p:nvSpPr>
          <p:spPr>
            <a:xfrm>
              <a:off x="61330" y="3040380"/>
              <a:ext cx="43826" cy="289560"/>
            </a:xfrm>
            <a:custGeom>
              <a:avLst/>
              <a:gdLst/>
              <a:ahLst/>
              <a:cxnLst/>
              <a:rect l="l" t="t" r="r" b="b"/>
              <a:pathLst>
                <a:path w="43826" h="289560">
                  <a:moveTo>
                    <a:pt x="22146" y="289560"/>
                  </a:moveTo>
                  <a:cubicBezTo>
                    <a:pt x="22146" y="289560"/>
                    <a:pt x="-18805" y="193040"/>
                    <a:pt x="43826" y="0"/>
                  </a:cubicBezTo>
                  <a:cubicBezTo>
                    <a:pt x="22146" y="23495"/>
                    <a:pt x="-30850" y="216535"/>
                    <a:pt x="22146" y="28956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99" name="Path199"/>
            <p:cNvSpPr/>
            <p:nvPr/>
          </p:nvSpPr>
          <p:spPr>
            <a:xfrm>
              <a:off x="3048" y="3368040"/>
              <a:ext cx="30480" cy="27432"/>
            </a:xfrm>
            <a:custGeom>
              <a:avLst/>
              <a:gdLst/>
              <a:ahLst/>
              <a:cxnLst/>
              <a:rect l="l" t="t" r="r" b="b"/>
              <a:pathLst>
                <a:path w="30480" h="27432">
                  <a:moveTo>
                    <a:pt x="30480" y="27432"/>
                  </a:moveTo>
                  <a:cubicBezTo>
                    <a:pt x="30480" y="27432"/>
                    <a:pt x="18757" y="18288"/>
                    <a:pt x="0" y="0"/>
                  </a:cubicBezTo>
                  <a:cubicBezTo>
                    <a:pt x="0" y="6858"/>
                    <a:pt x="0" y="6858"/>
                    <a:pt x="0" y="6858"/>
                  </a:cubicBezTo>
                  <a:cubicBezTo>
                    <a:pt x="11723" y="16002"/>
                    <a:pt x="18757" y="20574"/>
                    <a:pt x="30480" y="27432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00" name="Path200"/>
            <p:cNvSpPr/>
            <p:nvPr/>
          </p:nvSpPr>
          <p:spPr>
            <a:xfrm>
              <a:off x="115824" y="3372612"/>
              <a:ext cx="286512" cy="82296"/>
            </a:xfrm>
            <a:custGeom>
              <a:avLst/>
              <a:gdLst/>
              <a:ahLst/>
              <a:cxnLst/>
              <a:rect l="l" t="t" r="r" b="b"/>
              <a:pathLst>
                <a:path w="286512" h="82296">
                  <a:moveTo>
                    <a:pt x="286512" y="70485"/>
                  </a:moveTo>
                  <a:cubicBezTo>
                    <a:pt x="82880" y="70485"/>
                    <a:pt x="0" y="0"/>
                    <a:pt x="0" y="0"/>
                  </a:cubicBezTo>
                  <a:cubicBezTo>
                    <a:pt x="59195" y="75184"/>
                    <a:pt x="258102" y="82296"/>
                    <a:pt x="286512" y="70485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01" name="Path201"/>
            <p:cNvSpPr/>
            <p:nvPr/>
          </p:nvSpPr>
          <p:spPr>
            <a:xfrm>
              <a:off x="54864" y="3416808"/>
              <a:ext cx="190500" cy="147828"/>
            </a:xfrm>
            <a:custGeom>
              <a:avLst/>
              <a:gdLst/>
              <a:ahLst/>
              <a:cxnLst/>
              <a:rect l="l" t="t" r="r" b="b"/>
              <a:pathLst>
                <a:path w="190500" h="147828">
                  <a:moveTo>
                    <a:pt x="0" y="0"/>
                  </a:moveTo>
                  <a:cubicBezTo>
                    <a:pt x="23519" y="76327"/>
                    <a:pt x="166980" y="140716"/>
                    <a:pt x="190500" y="147828"/>
                  </a:cubicBezTo>
                  <a:cubicBezTo>
                    <a:pt x="44685" y="787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02" name="Group202"/>
          <p:cNvGrpSpPr/>
          <p:nvPr/>
        </p:nvGrpSpPr>
        <p:grpSpPr>
          <a:xfrm>
            <a:off x="0" y="5007864"/>
            <a:ext cx="12190476" cy="1840686"/>
            <a:chOff x="0" y="5007864"/>
            <a:chExt cx="12190476" cy="1840686"/>
          </a:xfrm>
        </p:grpSpPr>
        <p:pic>
          <p:nvPicPr>
            <p:cNvPr id="203" name="Image2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524500"/>
              <a:ext cx="12190476" cy="1320800"/>
            </a:xfrm>
            <a:prstGeom prst="rect">
              <a:avLst/>
            </a:prstGeom>
            <a:noFill/>
          </p:spPr>
        </p:pic>
        <p:sp>
          <p:nvSpPr>
            <p:cNvPr id="204" name="Path204"/>
            <p:cNvSpPr/>
            <p:nvPr/>
          </p:nvSpPr>
          <p:spPr>
            <a:xfrm>
              <a:off x="11631168" y="6687312"/>
              <a:ext cx="553212" cy="65089"/>
            </a:xfrm>
            <a:custGeom>
              <a:avLst/>
              <a:gdLst/>
              <a:ahLst/>
              <a:cxnLst/>
              <a:rect l="l" t="t" r="r" b="b"/>
              <a:pathLst>
                <a:path w="553212" h="65089">
                  <a:moveTo>
                    <a:pt x="0" y="0"/>
                  </a:moveTo>
                  <a:cubicBezTo>
                    <a:pt x="47879" y="28639"/>
                    <a:pt x="379477" y="108204"/>
                    <a:pt x="553213" y="35001"/>
                  </a:cubicBezTo>
                  <a:cubicBezTo>
                    <a:pt x="553213" y="23864"/>
                    <a:pt x="553213" y="23864"/>
                    <a:pt x="553213" y="23864"/>
                  </a:cubicBezTo>
                  <a:cubicBezTo>
                    <a:pt x="475107" y="44554"/>
                    <a:pt x="290195" y="73196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205" name="Image20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46644" y="6763511"/>
              <a:ext cx="53916" cy="85039"/>
            </a:xfrm>
            <a:prstGeom prst="rect">
              <a:avLst/>
            </a:prstGeom>
            <a:noFill/>
          </p:spPr>
        </p:pic>
        <p:sp>
          <p:nvSpPr>
            <p:cNvPr id="206" name="Path206"/>
            <p:cNvSpPr/>
            <p:nvPr/>
          </p:nvSpPr>
          <p:spPr>
            <a:xfrm>
              <a:off x="12170664" y="6446520"/>
              <a:ext cx="13716" cy="45720"/>
            </a:xfrm>
            <a:custGeom>
              <a:avLst/>
              <a:gdLst/>
              <a:ahLst/>
              <a:cxnLst/>
              <a:rect l="l" t="t" r="r" b="b"/>
              <a:pathLst>
                <a:path w="13716" h="45720">
                  <a:moveTo>
                    <a:pt x="0" y="0"/>
                  </a:moveTo>
                  <a:cubicBezTo>
                    <a:pt x="6096" y="15761"/>
                    <a:pt x="10668" y="33109"/>
                    <a:pt x="13716" y="45720"/>
                  </a:cubicBezTo>
                  <a:cubicBezTo>
                    <a:pt x="13716" y="31534"/>
                    <a:pt x="13716" y="31534"/>
                    <a:pt x="13716" y="31534"/>
                  </a:cubicBezTo>
                  <a:cubicBezTo>
                    <a:pt x="9144" y="15761"/>
                    <a:pt x="4572" y="6312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07" name="Path207"/>
            <p:cNvSpPr/>
            <p:nvPr/>
          </p:nvSpPr>
          <p:spPr>
            <a:xfrm>
              <a:off x="11881104" y="6365748"/>
              <a:ext cx="230124" cy="327660"/>
            </a:xfrm>
            <a:custGeom>
              <a:avLst/>
              <a:gdLst/>
              <a:ahLst/>
              <a:cxnLst/>
              <a:rect l="l" t="t" r="r" b="b"/>
              <a:pathLst>
                <a:path w="230124" h="327660">
                  <a:moveTo>
                    <a:pt x="226949" y="327660"/>
                  </a:moveTo>
                  <a:cubicBezTo>
                    <a:pt x="226949" y="327660"/>
                    <a:pt x="202946" y="184506"/>
                    <a:pt x="0" y="0"/>
                  </a:cubicBezTo>
                  <a:cubicBezTo>
                    <a:pt x="38353" y="17501"/>
                    <a:pt x="230123" y="200419"/>
                    <a:pt x="226949" y="32766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08" name="Path208"/>
            <p:cNvSpPr/>
            <p:nvPr/>
          </p:nvSpPr>
          <p:spPr>
            <a:xfrm>
              <a:off x="0" y="5007864"/>
              <a:ext cx="687324" cy="1065276"/>
            </a:xfrm>
            <a:custGeom>
              <a:avLst/>
              <a:gdLst/>
              <a:ahLst/>
              <a:cxnLst/>
              <a:rect l="l" t="t" r="r" b="b"/>
              <a:pathLst>
                <a:path w="687324" h="1065276">
                  <a:moveTo>
                    <a:pt x="558444" y="831964"/>
                  </a:moveTo>
                  <a:cubicBezTo>
                    <a:pt x="495554" y="865734"/>
                    <a:pt x="378943" y="841172"/>
                    <a:pt x="378943" y="841172"/>
                  </a:cubicBezTo>
                  <a:cubicBezTo>
                    <a:pt x="378943" y="841172"/>
                    <a:pt x="687324" y="681533"/>
                    <a:pt x="671982" y="409829"/>
                  </a:cubicBezTo>
                  <a:cubicBezTo>
                    <a:pt x="578396" y="485013"/>
                    <a:pt x="357467" y="551053"/>
                    <a:pt x="357467" y="551053"/>
                  </a:cubicBezTo>
                  <a:cubicBezTo>
                    <a:pt x="357467" y="551053"/>
                    <a:pt x="458724" y="297815"/>
                    <a:pt x="251612" y="0"/>
                  </a:cubicBezTo>
                  <a:cubicBezTo>
                    <a:pt x="202514" y="135128"/>
                    <a:pt x="70574" y="497332"/>
                    <a:pt x="70574" y="497332"/>
                  </a:cubicBezTo>
                  <a:cubicBezTo>
                    <a:pt x="46026" y="469646"/>
                    <a:pt x="21478" y="445135"/>
                    <a:pt x="0" y="423672"/>
                  </a:cubicBezTo>
                  <a:cubicBezTo>
                    <a:pt x="0" y="919455"/>
                    <a:pt x="0" y="919455"/>
                    <a:pt x="0" y="919455"/>
                  </a:cubicBezTo>
                  <a:cubicBezTo>
                    <a:pt x="33753" y="930199"/>
                    <a:pt x="73642" y="939406"/>
                    <a:pt x="119668" y="942480"/>
                  </a:cubicBezTo>
                  <a:cubicBezTo>
                    <a:pt x="119668" y="942480"/>
                    <a:pt x="409639" y="1065276"/>
                    <a:pt x="558444" y="831964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09" name="Path209"/>
            <p:cNvSpPr/>
            <p:nvPr/>
          </p:nvSpPr>
          <p:spPr>
            <a:xfrm>
              <a:off x="0" y="5082540"/>
              <a:ext cx="618744" cy="886968"/>
            </a:xfrm>
            <a:custGeom>
              <a:avLst/>
              <a:gdLst/>
              <a:ahLst/>
              <a:cxnLst/>
              <a:rect l="l" t="t" r="r" b="b"/>
              <a:pathLst>
                <a:path w="618744" h="886968">
                  <a:moveTo>
                    <a:pt x="47596" y="814844"/>
                  </a:moveTo>
                  <a:cubicBezTo>
                    <a:pt x="175031" y="862419"/>
                    <a:pt x="366941" y="886968"/>
                    <a:pt x="451396" y="801027"/>
                  </a:cubicBezTo>
                  <a:cubicBezTo>
                    <a:pt x="379235" y="811771"/>
                    <a:pt x="307073" y="816381"/>
                    <a:pt x="250266" y="771880"/>
                  </a:cubicBezTo>
                  <a:cubicBezTo>
                    <a:pt x="280962" y="767270"/>
                    <a:pt x="580365" y="647573"/>
                    <a:pt x="618744" y="415925"/>
                  </a:cubicBezTo>
                  <a:cubicBezTo>
                    <a:pt x="557327" y="467995"/>
                    <a:pt x="379235" y="541693"/>
                    <a:pt x="302463" y="532485"/>
                  </a:cubicBezTo>
                  <a:cubicBezTo>
                    <a:pt x="339306" y="391287"/>
                    <a:pt x="342379" y="138049"/>
                    <a:pt x="262547" y="0"/>
                  </a:cubicBezTo>
                  <a:cubicBezTo>
                    <a:pt x="221094" y="191770"/>
                    <a:pt x="92121" y="500253"/>
                    <a:pt x="92121" y="500253"/>
                  </a:cubicBezTo>
                  <a:cubicBezTo>
                    <a:pt x="92121" y="500253"/>
                    <a:pt x="50667" y="463423"/>
                    <a:pt x="0" y="415925"/>
                  </a:cubicBezTo>
                  <a:cubicBezTo>
                    <a:pt x="0" y="791820"/>
                    <a:pt x="0" y="791820"/>
                    <a:pt x="0" y="791820"/>
                  </a:cubicBezTo>
                  <a:cubicBezTo>
                    <a:pt x="21495" y="802564"/>
                    <a:pt x="36848" y="808710"/>
                    <a:pt x="36848" y="808710"/>
                  </a:cubicBezTo>
                  <a:cubicBezTo>
                    <a:pt x="47596" y="814844"/>
                    <a:pt x="47596" y="814844"/>
                    <a:pt x="47596" y="814844"/>
                  </a:cubicBezTo>
                  <a:cubicBezTo>
                    <a:pt x="47596" y="814844"/>
                    <a:pt x="47596" y="814844"/>
                    <a:pt x="47596" y="814844"/>
                  </a:cubicBezTo>
                  <a:close/>
                </a:path>
              </a:pathLst>
            </a:custGeom>
            <a:solidFill>
              <a:srgbClr val="EE9127">
                <a:alpha val="100000"/>
              </a:srgbClr>
            </a:solidFill>
            <a:ln w="0" cap="sq">
              <a:solidFill>
                <a:srgbClr val="EE912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0" name="Path210"/>
            <p:cNvSpPr/>
            <p:nvPr/>
          </p:nvSpPr>
          <p:spPr>
            <a:xfrm>
              <a:off x="59436" y="5315712"/>
              <a:ext cx="204216" cy="554736"/>
            </a:xfrm>
            <a:custGeom>
              <a:avLst/>
              <a:gdLst/>
              <a:ahLst/>
              <a:cxnLst/>
              <a:rect l="l" t="t" r="r" b="b"/>
              <a:pathLst>
                <a:path w="204216" h="554736">
                  <a:moveTo>
                    <a:pt x="0" y="554736"/>
                  </a:moveTo>
                  <a:cubicBezTo>
                    <a:pt x="155080" y="450240"/>
                    <a:pt x="204216" y="59944"/>
                    <a:pt x="191935" y="0"/>
                  </a:cubicBezTo>
                  <a:cubicBezTo>
                    <a:pt x="150470" y="401066"/>
                    <a:pt x="0" y="554736"/>
                    <a:pt x="0" y="554736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1" name="Path211"/>
            <p:cNvSpPr/>
            <p:nvPr/>
          </p:nvSpPr>
          <p:spPr>
            <a:xfrm>
              <a:off x="163068" y="5611368"/>
              <a:ext cx="352044" cy="187452"/>
            </a:xfrm>
            <a:custGeom>
              <a:avLst/>
              <a:gdLst/>
              <a:ahLst/>
              <a:cxnLst/>
              <a:rect l="l" t="t" r="r" b="b"/>
              <a:pathLst>
                <a:path w="352044" h="187452">
                  <a:moveTo>
                    <a:pt x="0" y="160020"/>
                  </a:moveTo>
                  <a:cubicBezTo>
                    <a:pt x="121450" y="187452"/>
                    <a:pt x="328981" y="33528"/>
                    <a:pt x="352044" y="0"/>
                  </a:cubicBezTo>
                  <a:cubicBezTo>
                    <a:pt x="141427" y="163068"/>
                    <a:pt x="0" y="160020"/>
                    <a:pt x="0" y="16002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2" name="Path212"/>
            <p:cNvSpPr/>
            <p:nvPr/>
          </p:nvSpPr>
          <p:spPr>
            <a:xfrm>
              <a:off x="109728" y="5865876"/>
              <a:ext cx="233172" cy="56388"/>
            </a:xfrm>
            <a:custGeom>
              <a:avLst/>
              <a:gdLst/>
              <a:ahLst/>
              <a:cxnLst/>
              <a:rect l="l" t="t" r="r" b="b"/>
              <a:pathLst>
                <a:path w="233172" h="56388">
                  <a:moveTo>
                    <a:pt x="0" y="0"/>
                  </a:moveTo>
                  <a:cubicBezTo>
                    <a:pt x="50622" y="56388"/>
                    <a:pt x="208623" y="56388"/>
                    <a:pt x="233172" y="47244"/>
                  </a:cubicBezTo>
                  <a:cubicBezTo>
                    <a:pt x="69037" y="518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3" name="Path213"/>
            <p:cNvSpPr/>
            <p:nvPr/>
          </p:nvSpPr>
          <p:spPr>
            <a:xfrm>
              <a:off x="0" y="5666232"/>
              <a:ext cx="92964" cy="88392"/>
            </a:xfrm>
            <a:custGeom>
              <a:avLst/>
              <a:gdLst/>
              <a:ahLst/>
              <a:cxnLst/>
              <a:rect l="l" t="t" r="r" b="b"/>
              <a:pathLst>
                <a:path w="92964" h="88392">
                  <a:moveTo>
                    <a:pt x="92964" y="88392"/>
                  </a:moveTo>
                  <a:cubicBezTo>
                    <a:pt x="92964" y="88392"/>
                    <a:pt x="53340" y="65532"/>
                    <a:pt x="0" y="0"/>
                  </a:cubicBezTo>
                  <a:cubicBezTo>
                    <a:pt x="0" y="18288"/>
                    <a:pt x="0" y="18288"/>
                    <a:pt x="0" y="18288"/>
                  </a:cubicBezTo>
                  <a:cubicBezTo>
                    <a:pt x="28956" y="51816"/>
                    <a:pt x="60960" y="77724"/>
                    <a:pt x="92964" y="8839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4" name="Path214"/>
            <p:cNvSpPr/>
            <p:nvPr/>
          </p:nvSpPr>
          <p:spPr>
            <a:xfrm>
              <a:off x="0" y="5824728"/>
              <a:ext cx="73152" cy="25908"/>
            </a:xfrm>
            <a:custGeom>
              <a:avLst/>
              <a:gdLst/>
              <a:ahLst/>
              <a:cxnLst/>
              <a:rect l="l" t="t" r="r" b="b"/>
              <a:pathLst>
                <a:path w="73152" h="25908">
                  <a:moveTo>
                    <a:pt x="73152" y="22860"/>
                  </a:moveTo>
                  <a:cubicBezTo>
                    <a:pt x="73152" y="22860"/>
                    <a:pt x="47244" y="19812"/>
                    <a:pt x="0" y="0"/>
                  </a:cubicBezTo>
                  <a:cubicBezTo>
                    <a:pt x="0" y="9144"/>
                    <a:pt x="0" y="9144"/>
                    <a:pt x="0" y="9144"/>
                  </a:cubicBezTo>
                  <a:cubicBezTo>
                    <a:pt x="27432" y="19812"/>
                    <a:pt x="51816" y="25908"/>
                    <a:pt x="73152" y="2286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5" name="Path215"/>
            <p:cNvSpPr/>
            <p:nvPr/>
          </p:nvSpPr>
          <p:spPr>
            <a:xfrm>
              <a:off x="52602" y="5939028"/>
              <a:ext cx="75414" cy="213335"/>
            </a:xfrm>
            <a:custGeom>
              <a:avLst/>
              <a:gdLst/>
              <a:ahLst/>
              <a:cxnLst/>
              <a:rect l="l" t="t" r="r" b="b"/>
              <a:pathLst>
                <a:path w="75414" h="213335">
                  <a:moveTo>
                    <a:pt x="12930" y="107442"/>
                  </a:moveTo>
                  <a:cubicBezTo>
                    <a:pt x="3786" y="52184"/>
                    <a:pt x="49506" y="0"/>
                    <a:pt x="49506" y="0"/>
                  </a:cubicBezTo>
                  <a:cubicBezTo>
                    <a:pt x="32742" y="3073"/>
                    <a:pt x="32742" y="3073"/>
                    <a:pt x="32742" y="3073"/>
                  </a:cubicBezTo>
                  <a:cubicBezTo>
                    <a:pt x="32742" y="3073"/>
                    <a:pt x="-51078" y="107442"/>
                    <a:pt x="49506" y="213334"/>
                  </a:cubicBezTo>
                  <a:cubicBezTo>
                    <a:pt x="54078" y="216408"/>
                    <a:pt x="75414" y="205663"/>
                    <a:pt x="75414" y="205663"/>
                  </a:cubicBezTo>
                  <a:cubicBezTo>
                    <a:pt x="75414" y="205663"/>
                    <a:pt x="22074" y="162687"/>
                    <a:pt x="12930" y="10744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16" name="Group216"/>
          <p:cNvGrpSpPr/>
          <p:nvPr/>
        </p:nvGrpSpPr>
        <p:grpSpPr>
          <a:xfrm>
            <a:off x="10782300" y="2958084"/>
            <a:ext cx="1028700" cy="1138301"/>
            <a:chOff x="10782300" y="2958084"/>
            <a:chExt cx="1028700" cy="1138301"/>
          </a:xfrm>
        </p:grpSpPr>
        <p:sp>
          <p:nvSpPr>
            <p:cNvPr id="217" name="Path217"/>
            <p:cNvSpPr/>
            <p:nvPr/>
          </p:nvSpPr>
          <p:spPr>
            <a:xfrm>
              <a:off x="11172016" y="3790188"/>
              <a:ext cx="133016" cy="306197"/>
            </a:xfrm>
            <a:custGeom>
              <a:avLst/>
              <a:gdLst/>
              <a:ahLst/>
              <a:cxnLst/>
              <a:rect l="l" t="t" r="r" b="b"/>
              <a:pathLst>
                <a:path w="133016" h="306197">
                  <a:moveTo>
                    <a:pt x="28496" y="12573"/>
                  </a:moveTo>
                  <a:cubicBezTo>
                    <a:pt x="28496" y="12573"/>
                    <a:pt x="-69676" y="176784"/>
                    <a:pt x="95043" y="306197"/>
                  </a:cubicBezTo>
                  <a:cubicBezTo>
                    <a:pt x="104569" y="309372"/>
                    <a:pt x="133016" y="290449"/>
                    <a:pt x="133016" y="290449"/>
                  </a:cubicBezTo>
                  <a:cubicBezTo>
                    <a:pt x="133016" y="290449"/>
                    <a:pt x="44370" y="239903"/>
                    <a:pt x="22146" y="161036"/>
                  </a:cubicBezTo>
                  <a:cubicBezTo>
                    <a:pt x="47" y="88392"/>
                    <a:pt x="56943" y="0"/>
                    <a:pt x="56943" y="0"/>
                  </a:cubicBezTo>
                  <a:cubicBezTo>
                    <a:pt x="28496" y="12573"/>
                    <a:pt x="28496" y="12573"/>
                    <a:pt x="28496" y="12573"/>
                  </a:cubicBezTo>
                  <a:cubicBezTo>
                    <a:pt x="28496" y="12573"/>
                    <a:pt x="28496" y="12573"/>
                    <a:pt x="28496" y="1257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8" name="Path218"/>
            <p:cNvSpPr/>
            <p:nvPr/>
          </p:nvSpPr>
          <p:spPr>
            <a:xfrm>
              <a:off x="10782300" y="2958084"/>
              <a:ext cx="1028700" cy="976884"/>
            </a:xfrm>
            <a:custGeom>
              <a:avLst/>
              <a:gdLst/>
              <a:ahLst/>
              <a:cxnLst/>
              <a:rect l="l" t="t" r="r" b="b"/>
              <a:pathLst>
                <a:path w="1028700" h="976884">
                  <a:moveTo>
                    <a:pt x="515874" y="951611"/>
                  </a:moveTo>
                  <a:cubicBezTo>
                    <a:pt x="515874" y="951611"/>
                    <a:pt x="212090" y="869442"/>
                    <a:pt x="107569" y="704977"/>
                  </a:cubicBezTo>
                  <a:cubicBezTo>
                    <a:pt x="0" y="540639"/>
                    <a:pt x="66422" y="480568"/>
                    <a:pt x="66422" y="480568"/>
                  </a:cubicBezTo>
                  <a:cubicBezTo>
                    <a:pt x="240538" y="654431"/>
                    <a:pt x="240538" y="654431"/>
                    <a:pt x="240538" y="654431"/>
                  </a:cubicBezTo>
                  <a:cubicBezTo>
                    <a:pt x="240538" y="654431"/>
                    <a:pt x="88647" y="347726"/>
                    <a:pt x="180467" y="183388"/>
                  </a:cubicBezTo>
                  <a:cubicBezTo>
                    <a:pt x="231013" y="94869"/>
                    <a:pt x="259588" y="85344"/>
                    <a:pt x="259588" y="85344"/>
                  </a:cubicBezTo>
                  <a:cubicBezTo>
                    <a:pt x="259588" y="85344"/>
                    <a:pt x="345059" y="294005"/>
                    <a:pt x="405130" y="379349"/>
                  </a:cubicBezTo>
                  <a:cubicBezTo>
                    <a:pt x="421005" y="335153"/>
                    <a:pt x="560197" y="161290"/>
                    <a:pt x="686816" y="94869"/>
                  </a:cubicBezTo>
                  <a:cubicBezTo>
                    <a:pt x="819785" y="25273"/>
                    <a:pt x="895731" y="0"/>
                    <a:pt x="895731" y="0"/>
                  </a:cubicBezTo>
                  <a:cubicBezTo>
                    <a:pt x="661543" y="546989"/>
                    <a:pt x="661543" y="546989"/>
                    <a:pt x="661543" y="546989"/>
                  </a:cubicBezTo>
                  <a:cubicBezTo>
                    <a:pt x="1028700" y="512191"/>
                    <a:pt x="1028700" y="512191"/>
                    <a:pt x="1028700" y="512191"/>
                  </a:cubicBezTo>
                  <a:cubicBezTo>
                    <a:pt x="1028700" y="512191"/>
                    <a:pt x="1012825" y="749300"/>
                    <a:pt x="753364" y="812546"/>
                  </a:cubicBezTo>
                  <a:cubicBezTo>
                    <a:pt x="803910" y="828294"/>
                    <a:pt x="883158" y="825119"/>
                    <a:pt x="883158" y="825119"/>
                  </a:cubicBezTo>
                  <a:cubicBezTo>
                    <a:pt x="883158" y="825119"/>
                    <a:pt x="826135" y="916813"/>
                    <a:pt x="731139" y="948436"/>
                  </a:cubicBezTo>
                  <a:cubicBezTo>
                    <a:pt x="642493" y="976884"/>
                    <a:pt x="531749" y="957961"/>
                    <a:pt x="531749" y="957961"/>
                  </a:cubicBezTo>
                  <a:cubicBezTo>
                    <a:pt x="515874" y="951611"/>
                    <a:pt x="515874" y="951611"/>
                    <a:pt x="515874" y="951611"/>
                  </a:cubicBezTo>
                  <a:cubicBezTo>
                    <a:pt x="515874" y="951611"/>
                    <a:pt x="515874" y="951611"/>
                    <a:pt x="515874" y="95161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19" name="Path219"/>
            <p:cNvSpPr/>
            <p:nvPr/>
          </p:nvSpPr>
          <p:spPr>
            <a:xfrm>
              <a:off x="10890504" y="3037332"/>
              <a:ext cx="870204" cy="906780"/>
            </a:xfrm>
            <a:custGeom>
              <a:avLst/>
              <a:gdLst/>
              <a:ahLst/>
              <a:cxnLst/>
              <a:rect l="l" t="t" r="r" b="b"/>
              <a:pathLst>
                <a:path w="870204" h="906780">
                  <a:moveTo>
                    <a:pt x="325882" y="802513"/>
                  </a:moveTo>
                  <a:cubicBezTo>
                    <a:pt x="325882" y="802513"/>
                    <a:pt x="626490" y="906780"/>
                    <a:pt x="696213" y="786765"/>
                  </a:cubicBezTo>
                  <a:cubicBezTo>
                    <a:pt x="604393" y="802513"/>
                    <a:pt x="528447" y="733044"/>
                    <a:pt x="528447" y="733044"/>
                  </a:cubicBezTo>
                  <a:cubicBezTo>
                    <a:pt x="528447" y="733044"/>
                    <a:pt x="816356" y="644525"/>
                    <a:pt x="870204" y="492887"/>
                  </a:cubicBezTo>
                  <a:cubicBezTo>
                    <a:pt x="746760" y="514985"/>
                    <a:pt x="499999" y="518160"/>
                    <a:pt x="499999" y="518160"/>
                  </a:cubicBezTo>
                  <a:cubicBezTo>
                    <a:pt x="499999" y="518160"/>
                    <a:pt x="613918" y="183261"/>
                    <a:pt x="715137" y="0"/>
                  </a:cubicBezTo>
                  <a:cubicBezTo>
                    <a:pt x="556895" y="53721"/>
                    <a:pt x="376555" y="255905"/>
                    <a:pt x="306959" y="394970"/>
                  </a:cubicBezTo>
                  <a:cubicBezTo>
                    <a:pt x="237363" y="350647"/>
                    <a:pt x="151892" y="164338"/>
                    <a:pt x="136017" y="78994"/>
                  </a:cubicBezTo>
                  <a:cubicBezTo>
                    <a:pt x="6350" y="293878"/>
                    <a:pt x="161417" y="597154"/>
                    <a:pt x="180340" y="622427"/>
                  </a:cubicBezTo>
                  <a:cubicBezTo>
                    <a:pt x="104394" y="616077"/>
                    <a:pt x="50673" y="562356"/>
                    <a:pt x="0" y="505460"/>
                  </a:cubicBezTo>
                  <a:cubicBezTo>
                    <a:pt x="6350" y="631952"/>
                    <a:pt x="177165" y="748792"/>
                    <a:pt x="313309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0" name="Path220"/>
            <p:cNvSpPr/>
            <p:nvPr/>
          </p:nvSpPr>
          <p:spPr>
            <a:xfrm>
              <a:off x="11164824" y="3230880"/>
              <a:ext cx="284988" cy="574548"/>
            </a:xfrm>
            <a:custGeom>
              <a:avLst/>
              <a:gdLst/>
              <a:ahLst/>
              <a:cxnLst/>
              <a:rect l="l" t="t" r="r" b="b"/>
              <a:pathLst>
                <a:path w="284988" h="574548">
                  <a:moveTo>
                    <a:pt x="47498" y="574548"/>
                  </a:moveTo>
                  <a:cubicBezTo>
                    <a:pt x="47498" y="574548"/>
                    <a:pt x="34798" y="350393"/>
                    <a:pt x="284988" y="0"/>
                  </a:cubicBezTo>
                  <a:cubicBezTo>
                    <a:pt x="234315" y="37846"/>
                    <a:pt x="0" y="382016"/>
                    <a:pt x="47498" y="57454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1" name="Path221"/>
            <p:cNvSpPr/>
            <p:nvPr/>
          </p:nvSpPr>
          <p:spPr>
            <a:xfrm>
              <a:off x="11029188" y="3279648"/>
              <a:ext cx="170688" cy="376428"/>
            </a:xfrm>
            <a:custGeom>
              <a:avLst/>
              <a:gdLst/>
              <a:ahLst/>
              <a:cxnLst/>
              <a:rect l="l" t="t" r="r" b="b"/>
              <a:pathLst>
                <a:path w="170688" h="376428">
                  <a:moveTo>
                    <a:pt x="170688" y="376428"/>
                  </a:moveTo>
                  <a:cubicBezTo>
                    <a:pt x="170688" y="376428"/>
                    <a:pt x="56897" y="278384"/>
                    <a:pt x="6350" y="0"/>
                  </a:cubicBezTo>
                  <a:cubicBezTo>
                    <a:pt x="0" y="44323"/>
                    <a:pt x="56897" y="313182"/>
                    <a:pt x="170688" y="37642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2" name="Path222"/>
            <p:cNvSpPr/>
            <p:nvPr/>
          </p:nvSpPr>
          <p:spPr>
            <a:xfrm>
              <a:off x="10940798" y="3634740"/>
              <a:ext cx="217930" cy="135636"/>
            </a:xfrm>
            <a:custGeom>
              <a:avLst/>
              <a:gdLst/>
              <a:ahLst/>
              <a:cxnLst/>
              <a:rect l="l" t="t" r="r" b="b"/>
              <a:pathLst>
                <a:path w="217930" h="135636">
                  <a:moveTo>
                    <a:pt x="217931" y="126111"/>
                  </a:moveTo>
                  <a:cubicBezTo>
                    <a:pt x="217931" y="126111"/>
                    <a:pt x="126365" y="119888"/>
                    <a:pt x="0" y="0"/>
                  </a:cubicBezTo>
                  <a:cubicBezTo>
                    <a:pt x="12573" y="22098"/>
                    <a:pt x="138938" y="135636"/>
                    <a:pt x="217931" y="12611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3" name="Path223"/>
            <p:cNvSpPr/>
            <p:nvPr/>
          </p:nvSpPr>
          <p:spPr>
            <a:xfrm>
              <a:off x="11237976" y="3773424"/>
              <a:ext cx="236222" cy="79248"/>
            </a:xfrm>
            <a:custGeom>
              <a:avLst/>
              <a:gdLst/>
              <a:ahLst/>
              <a:cxnLst/>
              <a:rect l="l" t="t" r="r" b="b"/>
              <a:pathLst>
                <a:path w="236222" h="79248">
                  <a:moveTo>
                    <a:pt x="0" y="0"/>
                  </a:moveTo>
                  <a:cubicBezTo>
                    <a:pt x="0" y="0"/>
                    <a:pt x="66167" y="63373"/>
                    <a:pt x="236220" y="72898"/>
                  </a:cubicBezTo>
                  <a:cubicBezTo>
                    <a:pt x="214122" y="79248"/>
                    <a:pt x="47244" y="66548"/>
                    <a:pt x="0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4" name="Path224"/>
            <p:cNvSpPr/>
            <p:nvPr/>
          </p:nvSpPr>
          <p:spPr>
            <a:xfrm>
              <a:off x="11263886" y="3598164"/>
              <a:ext cx="400812" cy="147828"/>
            </a:xfrm>
            <a:custGeom>
              <a:avLst/>
              <a:gdLst/>
              <a:ahLst/>
              <a:cxnLst/>
              <a:rect l="l" t="t" r="r" b="b"/>
              <a:pathLst>
                <a:path w="400812" h="147828">
                  <a:moveTo>
                    <a:pt x="0" y="94361"/>
                  </a:moveTo>
                  <a:cubicBezTo>
                    <a:pt x="0" y="94361"/>
                    <a:pt x="148335" y="122682"/>
                    <a:pt x="400812" y="0"/>
                  </a:cubicBezTo>
                  <a:cubicBezTo>
                    <a:pt x="372363" y="31496"/>
                    <a:pt x="123062" y="147828"/>
                    <a:pt x="0" y="9436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225" name="Text Box225"/>
          <p:cNvSpPr txBox="1"/>
          <p:nvPr/>
        </p:nvSpPr>
        <p:spPr>
          <a:xfrm>
            <a:off x="797052" y="1984883"/>
            <a:ext cx="10290894" cy="151095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marL="228600" indent="-228600">
              <a:lnSpc>
                <a:spcPts val="3966"/>
              </a:lnSpc>
            </a:pP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Le</a:t>
            </a:r>
            <a:r>
              <a:rPr lang="en-US" altLang="zh-CN" dirty="0" b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b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f:[a,b]</a:t>
            </a:r>
            <a:r>
              <a:rPr lang="en-US" altLang="zh-CN" dirty="0" b="1" sz="36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 Math"/>
                <a:ea typeface="Cambria Math"/>
                <a:cs typeface="Cambria Math"/>
              </a:rPr>
              <a:t>⇾</a:t>
            </a:r>
            <a:r>
              <a:rPr lang="en-US" altLang="zh-CN" dirty="0" sz="3600">
                <a:solidFill>
                  <a:srgbClr val="000000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lang="en-US" altLang="zh-CN" dirty="0" b="1" sz="3200" spc="-1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be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continuous</a:t>
            </a:r>
            <a:r>
              <a:rPr lang="en-US" altLang="zh-CN" dirty="0" b="1" sz="3200" spc="1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function.</a:t>
            </a:r>
            <a:r>
              <a:rPr lang="en-US" altLang="zh-CN" dirty="0" b="1" sz="3200" spc="2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Thcn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bounded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3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by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b="1" sz="32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f(x),</a:t>
            </a:r>
            <a:r>
              <a:rPr lang="en-US" altLang="zh-CN" dirty="0" b="1" sz="3200" spc="2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axis</a:t>
            </a:r>
            <a:r>
              <a:rPr lang="en-US" altLang="zh-CN" dirty="0" b="1" sz="32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b="1" sz="3200" spc="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and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sz="3200" spc="70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ordinates</a:t>
            </a:r>
            <a:r>
              <a:rPr lang="en-US" altLang="zh-CN" dirty="0" b="1" sz="32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at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=a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and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=b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</a:t>
            </a:r>
            <a:r>
              <a:rPr lang="en-US" altLang="zh-CN" dirty="0" b="1" sz="32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3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given</a:t>
            </a:r>
            <a:r>
              <a:rPr lang="en-US" altLang="zh-CN" dirty="0" b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200" spc="-3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by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226" name="Text Box226"/>
          <p:cNvSpPr txBox="1"/>
          <p:nvPr/>
        </p:nvSpPr>
        <p:spPr>
          <a:xfrm>
            <a:off x="1722374" y="3468523"/>
            <a:ext cx="268817" cy="47689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755"/>
              </a:lnSpc>
            </a:pP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227" name="Text Box227"/>
          <p:cNvSpPr txBox="1"/>
          <p:nvPr/>
        </p:nvSpPr>
        <p:spPr>
          <a:xfrm>
            <a:off x="1419098" y="3863912"/>
            <a:ext cx="1563388" cy="838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6602"/>
              </a:lnSpc>
            </a:pPr>
            <a:r>
              <a:rPr lang="en-US" altLang="zh-CN" dirty="0" b="1" sz="6600" spc="-6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b="1" sz="5400" spc="11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y</a:t>
            </a:r>
            <a:r>
              <a:rPr lang="en-US" altLang="zh-CN" dirty="0" b="1" sz="5400" spc="-8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b="1" sz="54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dx</a:t>
            </a:r>
            <a:endParaRPr lang="en-US" altLang="zh-CN" sz="5400">
              <a:latin typeface="Modern No. 20"/>
              <a:ea typeface="Modern No. 20"/>
              <a:cs typeface="Modern No. 20"/>
            </a:endParaRPr>
          </a:p>
        </p:txBody>
      </p:sp>
      <p:sp>
        <p:nvSpPr>
          <p:cNvPr id="228" name="Text Box228"/>
          <p:cNvSpPr txBox="1"/>
          <p:nvPr/>
        </p:nvSpPr>
        <p:spPr>
          <a:xfrm>
            <a:off x="1448054" y="4505681"/>
            <a:ext cx="240502" cy="41616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277"/>
              </a:lnSpc>
            </a:pPr>
            <a:r>
              <a:rPr lang="en-US" altLang="zh-CN" dirty="0" b="1" i="1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endParaRPr lang="en-US" altLang="zh-CN" sz="28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2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5851"/>
          </a:xfrm>
          <a:prstGeom prst="rect">
            <a:avLst/>
          </a:prstGeom>
          <a:noFill/>
        </p:spPr>
      </p:pic>
      <p:grpSp>
        <p:nvGrpSpPr>
          <p:cNvPr id="230" name="Group230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231" name="Path231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2" name="Path232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3" name="Path233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4" name="Path234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5" name="Path235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6" name="Path236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7" name="Path237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38" name="Path238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39" name="Group239"/>
          <p:cNvGrpSpPr/>
          <p:nvPr/>
        </p:nvGrpSpPr>
        <p:grpSpPr>
          <a:xfrm>
            <a:off x="140208" y="-13716"/>
            <a:ext cx="1382268" cy="804672"/>
            <a:chOff x="140208" y="-13716"/>
            <a:chExt cx="1382268" cy="804672"/>
          </a:xfrm>
        </p:grpSpPr>
        <p:sp>
          <p:nvSpPr>
            <p:cNvPr id="240" name="Path240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1" name="Path241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2" name="Path242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3" name="Path243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244" name="Image2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245" name="Path245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6" name="Path246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47" name="Path247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48" name="Group248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249" name="Path249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0" name="Path250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1" name="Path251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2" name="Path252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3" name="Path253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4" name="Path254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5" name="Path255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56" name="Path256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257" name="Text Box257"/>
          <p:cNvSpPr txBox="1"/>
          <p:nvPr/>
        </p:nvSpPr>
        <p:spPr>
          <a:xfrm rot="0">
            <a:off x="2225294" y="4394825"/>
            <a:ext cx="209508" cy="29864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52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258" name="Text Box258"/>
          <p:cNvSpPr txBox="1"/>
          <p:nvPr/>
        </p:nvSpPr>
        <p:spPr>
          <a:xfrm rot="0">
            <a:off x="1632458" y="4458970"/>
            <a:ext cx="238150" cy="35722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813"/>
              </a:lnSpc>
            </a:pPr>
            <a:r>
              <a:rPr lang="en-US" altLang="zh-CN" dirty="0" b="1" i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  <p:sp>
        <p:nvSpPr>
          <p:cNvPr id="259" name="Text Box259"/>
          <p:cNvSpPr txBox="1"/>
          <p:nvPr/>
        </p:nvSpPr>
        <p:spPr>
          <a:xfrm>
            <a:off x="1615694" y="444972"/>
            <a:ext cx="8289474" cy="53619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222"/>
              </a:lnSpc>
            </a:pPr>
            <a:r>
              <a:rPr lang="en-US" altLang="zh-CN" dirty="0" b="1" sz="3600" spc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Question:-</a:t>
            </a:r>
            <a:r>
              <a:rPr lang="en-US" altLang="zh-CN" dirty="0" b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Find</a:t>
            </a:r>
            <a:r>
              <a:rPr lang="en-US" altLang="zh-CN" dirty="0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bounded</a:t>
            </a:r>
            <a:r>
              <a:rPr lang="en-US" altLang="zh-CN" dirty="0" i="1" sz="3400" spc="6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1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by</a:t>
            </a:r>
            <a:r>
              <a:rPr lang="en-US" altLang="zh-CN" dirty="0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4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line</a:t>
            </a:r>
            <a:endParaRPr lang="en-US" altLang="zh-CN" sz="3400">
              <a:latin typeface="Cambria"/>
              <a:ea typeface="Cambria"/>
              <a:cs typeface="Cambria"/>
            </a:endParaRPr>
          </a:p>
        </p:txBody>
      </p:sp>
      <p:sp>
        <p:nvSpPr>
          <p:cNvPr id="260" name="Text Box260"/>
          <p:cNvSpPr txBox="1"/>
          <p:nvPr/>
        </p:nvSpPr>
        <p:spPr>
          <a:xfrm>
            <a:off x="3711575" y="942696"/>
            <a:ext cx="3400980" cy="50547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980"/>
              </a:lnSpc>
            </a:pP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i="1" sz="34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b="1" i="1" sz="3400" spc="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-1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b="1" i="1" sz="34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b="1" i="1" sz="34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endParaRPr lang="en-US" altLang="zh-CN" sz="3400">
              <a:latin typeface="Cambria"/>
              <a:ea typeface="Cambria"/>
              <a:cs typeface="Cambria"/>
            </a:endParaRPr>
          </a:p>
        </p:txBody>
      </p:sp>
      <p:sp>
        <p:nvSpPr>
          <p:cNvPr id="261" name="Text Box261"/>
          <p:cNvSpPr txBox="1"/>
          <p:nvPr/>
        </p:nvSpPr>
        <p:spPr>
          <a:xfrm>
            <a:off x="365760" y="1590421"/>
            <a:ext cx="6274647" cy="102302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marL="228600" indent="-228600">
              <a:lnSpc>
                <a:spcPts val="4028"/>
              </a:lnSpc>
            </a:pPr>
            <a:r>
              <a:rPr lang="en-US" altLang="zh-CN" dirty="0" b="1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Solution</a:t>
            </a:r>
            <a:r>
              <a:rPr lang="en-US" altLang="zh-CN" dirty="0" b="1" i="1" sz="36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:-</a:t>
            </a:r>
            <a:r>
              <a:rPr lang="en-US" altLang="zh-CN" dirty="0" b="1" i="1" sz="3600" spc="70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eqn.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i="1" sz="32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lines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1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i="1" sz="3200" spc="-1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-1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262" name="Text Box262"/>
          <p:cNvSpPr txBox="1"/>
          <p:nvPr/>
        </p:nvSpPr>
        <p:spPr>
          <a:xfrm>
            <a:off x="9023350" y="1913255"/>
            <a:ext cx="222200" cy="35722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813"/>
              </a:lnSpc>
            </a:pPr>
            <a:r>
              <a:rPr lang="en-US" altLang="zh-CN" dirty="0" b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  <p:sp>
        <p:nvSpPr>
          <p:cNvPr id="263" name="Text Box263"/>
          <p:cNvSpPr txBox="1"/>
          <p:nvPr/>
        </p:nvSpPr>
        <p:spPr>
          <a:xfrm>
            <a:off x="10090404" y="2352700"/>
            <a:ext cx="203786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264" name="Text Box264"/>
          <p:cNvSpPr txBox="1"/>
          <p:nvPr/>
        </p:nvSpPr>
        <p:spPr>
          <a:xfrm>
            <a:off x="454152" y="2853208"/>
            <a:ext cx="5102070" cy="88056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marL="1076198" indent="-1076198">
              <a:lnSpc>
                <a:spcPts val="3467"/>
              </a:lnSpc>
            </a:pPr>
            <a:r>
              <a:rPr lang="en-US" altLang="zh-CN" dirty="0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Required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(</a:t>
            </a:r>
            <a:r>
              <a:rPr lang="en-US" altLang="zh-CN" dirty="0" i="1" sz="3200" spc="-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-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OAB)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r>
              <a:rPr lang="en-US" altLang="zh-CN" dirty="0" b="1" i="1" sz="2400" spc="1040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265" name="Text Box265"/>
          <p:cNvSpPr txBox="1"/>
          <p:nvPr/>
        </p:nvSpPr>
        <p:spPr>
          <a:xfrm>
            <a:off x="632460" y="3652080"/>
            <a:ext cx="3384003" cy="55961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406"/>
              </a:lnSpc>
            </a:pP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r>
              <a:rPr lang="en-US" altLang="zh-CN" dirty="0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4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3200" spc="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sz="3200" spc="-2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dx</a:t>
            </a:r>
            <a:r>
              <a:rPr lang="en-US" altLang="zh-CN" dirty="0" sz="32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r>
              <a:rPr lang="en-US" altLang="zh-CN" dirty="0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4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4400" spc="-38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3200" spc="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dx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266" name="Text Box266"/>
          <p:cNvSpPr txBox="1"/>
          <p:nvPr/>
        </p:nvSpPr>
        <p:spPr>
          <a:xfrm>
            <a:off x="1257910" y="4123843"/>
            <a:ext cx="1811473" cy="31047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445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r>
              <a:rPr lang="en-US" altLang="zh-CN" dirty="0" b="1" i="1" sz="2000" spc="1119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267" name="Text Box267"/>
          <p:cNvSpPr txBox="1"/>
          <p:nvPr/>
        </p:nvSpPr>
        <p:spPr>
          <a:xfrm>
            <a:off x="544068" y="4472407"/>
            <a:ext cx="4577652" cy="59478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683"/>
              </a:lnSpc>
            </a:pP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r>
              <a:rPr lang="en-US" altLang="zh-CN" dirty="0" sz="3200" spc="-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[</a:t>
            </a:r>
            <a:r>
              <a:rPr lang="en-US" altLang="zh-CN" dirty="0" sz="4000" spc="-18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3200" spc="-9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]</a:t>
            </a:r>
            <a:r>
              <a:rPr lang="en-US" altLang="zh-CN" dirty="0" sz="4000" spc="176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40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r>
              <a:rPr lang="en-US" altLang="zh-CN" dirty="0" sz="40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[</a:t>
            </a:r>
            <a:r>
              <a:rPr lang="en-US" altLang="zh-CN" dirty="0" sz="4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½</a:t>
            </a:r>
            <a:r>
              <a:rPr lang="en-US" altLang="zh-CN" dirty="0" sz="40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</a:t>
            </a:r>
            <a:r>
              <a:rPr lang="en-US" altLang="zh-CN" dirty="0" sz="4000" spc="-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r>
              <a:rPr lang="en-US" altLang="zh-CN" dirty="0" sz="4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]</a:t>
            </a:r>
            <a:endParaRPr lang="en-US" altLang="zh-CN" sz="4000">
              <a:latin typeface="Cambria"/>
              <a:ea typeface="Cambria"/>
              <a:cs typeface="Cambria"/>
            </a:endParaRPr>
          </a:p>
        </p:txBody>
      </p:sp>
      <p:sp>
        <p:nvSpPr>
          <p:cNvPr id="268" name="Text Box268"/>
          <p:cNvSpPr txBox="1"/>
          <p:nvPr/>
        </p:nvSpPr>
        <p:spPr>
          <a:xfrm>
            <a:off x="2179574" y="4928896"/>
            <a:ext cx="183933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269" name="Text Box269"/>
          <p:cNvSpPr txBox="1"/>
          <p:nvPr/>
        </p:nvSpPr>
        <p:spPr>
          <a:xfrm>
            <a:off x="588264" y="5310912"/>
            <a:ext cx="2305067" cy="59478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683"/>
              </a:lnSpc>
            </a:pP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4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r>
              <a:rPr lang="en-US" altLang="zh-CN" dirty="0" sz="4000" spc="-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sq</a:t>
            </a:r>
            <a:r>
              <a:rPr lang="en-US" altLang="zh-CN" dirty="0" sz="4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000" spc="-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unit</a:t>
            </a:r>
            <a:endParaRPr lang="en-US" altLang="zh-CN" sz="4000">
              <a:latin typeface="Cambria"/>
              <a:ea typeface="Cambria"/>
              <a:cs typeface="Cambria"/>
            </a:endParaRPr>
          </a:p>
        </p:txBody>
      </p:sp>
      <p:sp>
        <p:nvSpPr>
          <p:cNvPr id="270" name="Text Box270"/>
          <p:cNvSpPr txBox="1"/>
          <p:nvPr/>
        </p:nvSpPr>
        <p:spPr>
          <a:xfrm>
            <a:off x="6858889" y="3877183"/>
            <a:ext cx="599085" cy="26791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110"/>
              </a:lnSpc>
            </a:pPr>
            <a:r>
              <a:rPr lang="en-US" altLang="zh-CN" dirty="0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1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1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18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-1</a:t>
            </a:r>
            <a:endParaRPr lang="en-US" altLang="zh-CN" sz="1800">
              <a:latin typeface="Cambria"/>
              <a:ea typeface="Cambria"/>
              <a:cs typeface="Cambria"/>
            </a:endParaRPr>
          </a:p>
        </p:txBody>
      </p:sp>
      <p:sp>
        <p:nvSpPr>
          <p:cNvPr id="271" name="Text Box271"/>
          <p:cNvSpPr txBox="1"/>
          <p:nvPr/>
        </p:nvSpPr>
        <p:spPr>
          <a:xfrm>
            <a:off x="10364724" y="3038439"/>
            <a:ext cx="523054" cy="26827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112"/>
              </a:lnSpc>
            </a:pPr>
            <a:r>
              <a:rPr lang="en-US" altLang="zh-CN" dirty="0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1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1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</a:t>
            </a:r>
            <a:endParaRPr lang="en-US" altLang="zh-CN" sz="1800">
              <a:latin typeface="Cambria"/>
              <a:ea typeface="Cambria"/>
              <a:cs typeface="Cambria"/>
            </a:endParaRPr>
          </a:p>
        </p:txBody>
      </p:sp>
      <p:sp>
        <p:nvSpPr>
          <p:cNvPr id="272" name="Text Box272"/>
          <p:cNvSpPr txBox="1"/>
          <p:nvPr/>
        </p:nvSpPr>
        <p:spPr>
          <a:xfrm>
            <a:off x="8916670" y="3574669"/>
            <a:ext cx="1796746" cy="38720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049"/>
              </a:lnSpc>
            </a:pPr>
            <a:r>
              <a:rPr lang="en-US" altLang="zh-CN" dirty="0" b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</a:t>
            </a:r>
            <a:r>
              <a:rPr lang="en-US" altLang="zh-CN" dirty="0" b="1" sz="2000" spc="790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sz="2000" spc="113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Image2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grpSp>
        <p:nvGrpSpPr>
          <p:cNvPr id="274" name="Group274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275" name="Path275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76" name="Path276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77" name="Path277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78" name="Path278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79" name="Path279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0" name="Path280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1" name="Path281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2" name="Path282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83" name="Group283"/>
          <p:cNvGrpSpPr/>
          <p:nvPr/>
        </p:nvGrpSpPr>
        <p:grpSpPr>
          <a:xfrm>
            <a:off x="140208" y="-13716"/>
            <a:ext cx="1382268" cy="804672"/>
            <a:chOff x="140208" y="-13716"/>
            <a:chExt cx="1382268" cy="804672"/>
          </a:xfrm>
        </p:grpSpPr>
        <p:sp>
          <p:nvSpPr>
            <p:cNvPr id="284" name="Path284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5" name="Path285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6" name="Path286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87" name="Path287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288" name="Image2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289" name="Path289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90" name="Path290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91" name="Path291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292" name="Image2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916" y="160020"/>
            <a:ext cx="8040624" cy="516636"/>
          </a:xfrm>
          <a:prstGeom prst="rect">
            <a:avLst/>
          </a:prstGeom>
          <a:noFill/>
        </p:spPr>
      </p:pic>
      <p:grpSp>
        <p:nvGrpSpPr>
          <p:cNvPr id="293" name="Group293"/>
          <p:cNvGrpSpPr/>
          <p:nvPr/>
        </p:nvGrpSpPr>
        <p:grpSpPr>
          <a:xfrm>
            <a:off x="1641348" y="774192"/>
            <a:ext cx="2695956" cy="618744"/>
            <a:chOff x="1641348" y="774192"/>
            <a:chExt cx="2695956" cy="618744"/>
          </a:xfrm>
        </p:grpSpPr>
        <p:pic>
          <p:nvPicPr>
            <p:cNvPr id="294" name="Image29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41348" y="774192"/>
              <a:ext cx="2695956" cy="618744"/>
            </a:xfrm>
            <a:prstGeom prst="rect">
              <a:avLst/>
            </a:prstGeom>
            <a:noFill/>
          </p:spPr>
        </p:pic>
        <p:sp>
          <p:nvSpPr>
            <p:cNvPr id="295" name="Path295"/>
            <p:cNvSpPr/>
            <p:nvPr/>
          </p:nvSpPr>
          <p:spPr>
            <a:xfrm>
              <a:off x="1690370" y="787654"/>
              <a:ext cx="2597658" cy="521716"/>
            </a:xfrm>
            <a:custGeom>
              <a:avLst/>
              <a:gdLst/>
              <a:ahLst/>
              <a:cxnLst/>
              <a:rect l="l" t="t" r="r" b="b"/>
              <a:pathLst>
                <a:path w="2597658" h="521716">
                  <a:moveTo>
                    <a:pt x="2511933" y="309626"/>
                  </a:moveTo>
                  <a:lnTo>
                    <a:pt x="2585466" y="309626"/>
                  </a:lnTo>
                  <a:lnTo>
                    <a:pt x="2585466" y="392049"/>
                  </a:lnTo>
                  <a:lnTo>
                    <a:pt x="2511933" y="392049"/>
                  </a:lnTo>
                  <a:lnTo>
                    <a:pt x="2511933" y="309626"/>
                  </a:lnTo>
                  <a:close/>
                  <a:moveTo>
                    <a:pt x="1164717" y="263144"/>
                  </a:moveTo>
                  <a:cubicBezTo>
                    <a:pt x="1136523" y="263906"/>
                    <a:pt x="1115568" y="269240"/>
                    <a:pt x="1101979" y="279019"/>
                  </a:cubicBezTo>
                  <a:cubicBezTo>
                    <a:pt x="1088517" y="288798"/>
                    <a:pt x="1081659" y="303276"/>
                    <a:pt x="1081659" y="322199"/>
                  </a:cubicBezTo>
                  <a:cubicBezTo>
                    <a:pt x="1081659" y="333502"/>
                    <a:pt x="1084834" y="342011"/>
                    <a:pt x="1090930" y="347980"/>
                  </a:cubicBezTo>
                  <a:cubicBezTo>
                    <a:pt x="1097153" y="353949"/>
                    <a:pt x="1105662" y="356870"/>
                    <a:pt x="1116584" y="356870"/>
                  </a:cubicBezTo>
                  <a:cubicBezTo>
                    <a:pt x="1124966" y="356870"/>
                    <a:pt x="1132967" y="354584"/>
                    <a:pt x="1140333" y="350139"/>
                  </a:cubicBezTo>
                  <a:cubicBezTo>
                    <a:pt x="1147826" y="345694"/>
                    <a:pt x="1153795" y="339725"/>
                    <a:pt x="1158113" y="332232"/>
                  </a:cubicBezTo>
                  <a:cubicBezTo>
                    <a:pt x="1162558" y="324866"/>
                    <a:pt x="1164717" y="316865"/>
                    <a:pt x="1164717" y="308483"/>
                  </a:cubicBezTo>
                  <a:lnTo>
                    <a:pt x="1164717" y="263144"/>
                  </a:lnTo>
                  <a:close/>
                  <a:moveTo>
                    <a:pt x="1844548" y="145161"/>
                  </a:moveTo>
                  <a:cubicBezTo>
                    <a:pt x="1832102" y="145161"/>
                    <a:pt x="1822196" y="149097"/>
                    <a:pt x="1814703" y="156972"/>
                  </a:cubicBezTo>
                  <a:cubicBezTo>
                    <a:pt x="1807337" y="164719"/>
                    <a:pt x="1801749" y="176530"/>
                    <a:pt x="1798320" y="192151"/>
                  </a:cubicBezTo>
                  <a:cubicBezTo>
                    <a:pt x="1794891" y="207899"/>
                    <a:pt x="1793113" y="227965"/>
                    <a:pt x="1793113" y="252476"/>
                  </a:cubicBezTo>
                  <a:cubicBezTo>
                    <a:pt x="1793113" y="291084"/>
                    <a:pt x="1797431" y="320040"/>
                    <a:pt x="1806194" y="339217"/>
                  </a:cubicBezTo>
                  <a:cubicBezTo>
                    <a:pt x="1814830" y="358394"/>
                    <a:pt x="1827911" y="368046"/>
                    <a:pt x="1845310" y="368046"/>
                  </a:cubicBezTo>
                  <a:cubicBezTo>
                    <a:pt x="1854962" y="368046"/>
                    <a:pt x="1863090" y="365633"/>
                    <a:pt x="1869440" y="360680"/>
                  </a:cubicBezTo>
                  <a:cubicBezTo>
                    <a:pt x="1875917" y="355727"/>
                    <a:pt x="1881124" y="348615"/>
                    <a:pt x="1885061" y="339344"/>
                  </a:cubicBezTo>
                  <a:cubicBezTo>
                    <a:pt x="1888998" y="330073"/>
                    <a:pt x="1891792" y="318897"/>
                    <a:pt x="1893443" y="305943"/>
                  </a:cubicBezTo>
                  <a:cubicBezTo>
                    <a:pt x="1894967" y="292862"/>
                    <a:pt x="1895856" y="278257"/>
                    <a:pt x="1895856" y="262128"/>
                  </a:cubicBezTo>
                  <a:cubicBezTo>
                    <a:pt x="1895856" y="223012"/>
                    <a:pt x="1891538" y="193675"/>
                    <a:pt x="1882902" y="174244"/>
                  </a:cubicBezTo>
                  <a:cubicBezTo>
                    <a:pt x="1874266" y="154940"/>
                    <a:pt x="1861439" y="145161"/>
                    <a:pt x="1844548" y="145161"/>
                  </a:cubicBezTo>
                  <a:close/>
                  <a:moveTo>
                    <a:pt x="474980" y="145161"/>
                  </a:moveTo>
                  <a:cubicBezTo>
                    <a:pt x="463677" y="145161"/>
                    <a:pt x="453898" y="149225"/>
                    <a:pt x="445897" y="157353"/>
                  </a:cubicBezTo>
                  <a:cubicBezTo>
                    <a:pt x="437769" y="165481"/>
                    <a:pt x="431673" y="177165"/>
                    <a:pt x="427609" y="192405"/>
                  </a:cubicBezTo>
                  <a:cubicBezTo>
                    <a:pt x="423418" y="207772"/>
                    <a:pt x="421386" y="225806"/>
                    <a:pt x="421386" y="246761"/>
                  </a:cubicBezTo>
                  <a:cubicBezTo>
                    <a:pt x="421386" y="282702"/>
                    <a:pt x="425323" y="309372"/>
                    <a:pt x="433197" y="326898"/>
                  </a:cubicBezTo>
                  <a:cubicBezTo>
                    <a:pt x="440944" y="344551"/>
                    <a:pt x="453136" y="353314"/>
                    <a:pt x="469773" y="353314"/>
                  </a:cubicBezTo>
                  <a:cubicBezTo>
                    <a:pt x="478155" y="353314"/>
                    <a:pt x="486283" y="351282"/>
                    <a:pt x="494030" y="347345"/>
                  </a:cubicBezTo>
                  <a:cubicBezTo>
                    <a:pt x="501904" y="343281"/>
                    <a:pt x="508254" y="337312"/>
                    <a:pt x="513207" y="329311"/>
                  </a:cubicBezTo>
                  <a:cubicBezTo>
                    <a:pt x="518033" y="321310"/>
                    <a:pt x="520573" y="311912"/>
                    <a:pt x="520573" y="301117"/>
                  </a:cubicBezTo>
                  <a:lnTo>
                    <a:pt x="520573" y="210693"/>
                  </a:lnTo>
                  <a:cubicBezTo>
                    <a:pt x="520573" y="188595"/>
                    <a:pt x="516763" y="172085"/>
                    <a:pt x="509397" y="161290"/>
                  </a:cubicBezTo>
                  <a:cubicBezTo>
                    <a:pt x="501904" y="150622"/>
                    <a:pt x="490347" y="145161"/>
                    <a:pt x="474980" y="145161"/>
                  </a:cubicBezTo>
                  <a:close/>
                  <a:moveTo>
                    <a:pt x="666496" y="121158"/>
                  </a:moveTo>
                  <a:lnTo>
                    <a:pt x="772668" y="121158"/>
                  </a:lnTo>
                  <a:lnTo>
                    <a:pt x="772668" y="272796"/>
                  </a:lnTo>
                  <a:cubicBezTo>
                    <a:pt x="772668" y="290195"/>
                    <a:pt x="773176" y="303911"/>
                    <a:pt x="774319" y="313690"/>
                  </a:cubicBezTo>
                  <a:cubicBezTo>
                    <a:pt x="775462" y="323596"/>
                    <a:pt x="777494" y="331343"/>
                    <a:pt x="780542" y="337058"/>
                  </a:cubicBezTo>
                  <a:cubicBezTo>
                    <a:pt x="783717" y="342773"/>
                    <a:pt x="787527" y="346964"/>
                    <a:pt x="791972" y="349631"/>
                  </a:cubicBezTo>
                  <a:cubicBezTo>
                    <a:pt x="796417" y="352298"/>
                    <a:pt x="802132" y="353568"/>
                    <a:pt x="808990" y="353568"/>
                  </a:cubicBezTo>
                  <a:cubicBezTo>
                    <a:pt x="815721" y="353568"/>
                    <a:pt x="822833" y="351536"/>
                    <a:pt x="830326" y="347345"/>
                  </a:cubicBezTo>
                  <a:cubicBezTo>
                    <a:pt x="837819" y="343154"/>
                    <a:pt x="844042" y="337185"/>
                    <a:pt x="849249" y="329692"/>
                  </a:cubicBezTo>
                  <a:cubicBezTo>
                    <a:pt x="854456" y="322072"/>
                    <a:pt x="857123" y="314071"/>
                    <a:pt x="857123" y="305562"/>
                  </a:cubicBezTo>
                  <a:lnTo>
                    <a:pt x="857123" y="200152"/>
                  </a:lnTo>
                  <a:cubicBezTo>
                    <a:pt x="857123" y="186817"/>
                    <a:pt x="856742" y="176911"/>
                    <a:pt x="856234" y="170434"/>
                  </a:cubicBezTo>
                  <a:cubicBezTo>
                    <a:pt x="855726" y="163957"/>
                    <a:pt x="854710" y="159004"/>
                    <a:pt x="853059" y="155321"/>
                  </a:cubicBezTo>
                  <a:cubicBezTo>
                    <a:pt x="851535" y="151638"/>
                    <a:pt x="849122" y="148590"/>
                    <a:pt x="845820" y="146177"/>
                  </a:cubicBezTo>
                  <a:cubicBezTo>
                    <a:pt x="842645" y="143764"/>
                    <a:pt x="837184" y="141351"/>
                    <a:pt x="829818" y="139192"/>
                  </a:cubicBezTo>
                  <a:lnTo>
                    <a:pt x="829818" y="121158"/>
                  </a:lnTo>
                  <a:lnTo>
                    <a:pt x="936244" y="121158"/>
                  </a:lnTo>
                  <a:lnTo>
                    <a:pt x="936244" y="312293"/>
                  </a:lnTo>
                  <a:cubicBezTo>
                    <a:pt x="936244" y="326136"/>
                    <a:pt x="936498" y="336296"/>
                    <a:pt x="937006" y="342646"/>
                  </a:cubicBezTo>
                  <a:cubicBezTo>
                    <a:pt x="937387" y="348996"/>
                    <a:pt x="938403" y="354076"/>
                    <a:pt x="940054" y="358013"/>
                  </a:cubicBezTo>
                  <a:cubicBezTo>
                    <a:pt x="941705" y="361823"/>
                    <a:pt x="944372" y="364871"/>
                    <a:pt x="948055" y="367411"/>
                  </a:cubicBezTo>
                  <a:cubicBezTo>
                    <a:pt x="951611" y="369824"/>
                    <a:pt x="957707" y="371983"/>
                    <a:pt x="966343" y="373761"/>
                  </a:cubicBezTo>
                  <a:lnTo>
                    <a:pt x="966343" y="392049"/>
                  </a:lnTo>
                  <a:lnTo>
                    <a:pt x="892048" y="394589"/>
                  </a:lnTo>
                  <a:lnTo>
                    <a:pt x="859028" y="394589"/>
                  </a:lnTo>
                  <a:lnTo>
                    <a:pt x="861441" y="355219"/>
                  </a:lnTo>
                  <a:lnTo>
                    <a:pt x="858139" y="354457"/>
                  </a:lnTo>
                  <a:cubicBezTo>
                    <a:pt x="841248" y="370078"/>
                    <a:pt x="826135" y="381000"/>
                    <a:pt x="812800" y="387223"/>
                  </a:cubicBezTo>
                  <a:cubicBezTo>
                    <a:pt x="799592" y="393319"/>
                    <a:pt x="786130" y="396494"/>
                    <a:pt x="772668" y="396494"/>
                  </a:cubicBezTo>
                  <a:cubicBezTo>
                    <a:pt x="753364" y="396494"/>
                    <a:pt x="737997" y="392811"/>
                    <a:pt x="726440" y="385699"/>
                  </a:cubicBezTo>
                  <a:cubicBezTo>
                    <a:pt x="714883" y="378460"/>
                    <a:pt x="706501" y="367919"/>
                    <a:pt x="701421" y="353949"/>
                  </a:cubicBezTo>
                  <a:cubicBezTo>
                    <a:pt x="696341" y="340106"/>
                    <a:pt x="693801" y="322072"/>
                    <a:pt x="693801" y="300101"/>
                  </a:cubicBezTo>
                  <a:lnTo>
                    <a:pt x="693801" y="200152"/>
                  </a:lnTo>
                  <a:cubicBezTo>
                    <a:pt x="693801" y="189865"/>
                    <a:pt x="693674" y="182118"/>
                    <a:pt x="693293" y="176657"/>
                  </a:cubicBezTo>
                  <a:cubicBezTo>
                    <a:pt x="693039" y="171196"/>
                    <a:pt x="692658" y="166878"/>
                    <a:pt x="692150" y="163957"/>
                  </a:cubicBezTo>
                  <a:cubicBezTo>
                    <a:pt x="691515" y="160909"/>
                    <a:pt x="690753" y="158242"/>
                    <a:pt x="689737" y="155702"/>
                  </a:cubicBezTo>
                  <a:cubicBezTo>
                    <a:pt x="688848" y="153289"/>
                    <a:pt x="687451" y="151003"/>
                    <a:pt x="685673" y="148971"/>
                  </a:cubicBezTo>
                  <a:cubicBezTo>
                    <a:pt x="684022" y="147066"/>
                    <a:pt x="681609" y="145161"/>
                    <a:pt x="678561" y="143510"/>
                  </a:cubicBezTo>
                  <a:cubicBezTo>
                    <a:pt x="675640" y="141986"/>
                    <a:pt x="671576" y="140462"/>
                    <a:pt x="666496" y="139192"/>
                  </a:cubicBezTo>
                  <a:lnTo>
                    <a:pt x="666496" y="121158"/>
                  </a:lnTo>
                  <a:close/>
                  <a:moveTo>
                    <a:pt x="1598930" y="118999"/>
                  </a:moveTo>
                  <a:lnTo>
                    <a:pt x="1633093" y="118999"/>
                  </a:lnTo>
                  <a:lnTo>
                    <a:pt x="1633093" y="313182"/>
                  </a:lnTo>
                  <a:cubicBezTo>
                    <a:pt x="1633093" y="323342"/>
                    <a:pt x="1633220" y="331216"/>
                    <a:pt x="1633474" y="336804"/>
                  </a:cubicBezTo>
                  <a:cubicBezTo>
                    <a:pt x="1633855" y="342392"/>
                    <a:pt x="1634236" y="346583"/>
                    <a:pt x="1634744" y="349631"/>
                  </a:cubicBezTo>
                  <a:cubicBezTo>
                    <a:pt x="1635252" y="352678"/>
                    <a:pt x="1636014" y="355346"/>
                    <a:pt x="1637030" y="357632"/>
                  </a:cubicBezTo>
                  <a:cubicBezTo>
                    <a:pt x="1638046" y="360045"/>
                    <a:pt x="1639443" y="362204"/>
                    <a:pt x="1640967" y="364236"/>
                  </a:cubicBezTo>
                  <a:cubicBezTo>
                    <a:pt x="1642618" y="366268"/>
                    <a:pt x="1645031" y="368046"/>
                    <a:pt x="1648079" y="369697"/>
                  </a:cubicBezTo>
                  <a:cubicBezTo>
                    <a:pt x="1651254" y="371348"/>
                    <a:pt x="1655318" y="372745"/>
                    <a:pt x="1660398" y="374015"/>
                  </a:cubicBezTo>
                  <a:lnTo>
                    <a:pt x="1660398" y="392049"/>
                  </a:lnTo>
                  <a:lnTo>
                    <a:pt x="1527175" y="392049"/>
                  </a:lnTo>
                  <a:lnTo>
                    <a:pt x="1527175" y="374015"/>
                  </a:lnTo>
                  <a:cubicBezTo>
                    <a:pt x="1536065" y="371728"/>
                    <a:pt x="1542161" y="368554"/>
                    <a:pt x="1545590" y="364744"/>
                  </a:cubicBezTo>
                  <a:cubicBezTo>
                    <a:pt x="1548892" y="360934"/>
                    <a:pt x="1551178" y="355727"/>
                    <a:pt x="1552448" y="349250"/>
                  </a:cubicBezTo>
                  <a:cubicBezTo>
                    <a:pt x="1553591" y="342646"/>
                    <a:pt x="1554226" y="330708"/>
                    <a:pt x="1554226" y="313436"/>
                  </a:cubicBezTo>
                  <a:lnTo>
                    <a:pt x="1554226" y="186436"/>
                  </a:lnTo>
                  <a:cubicBezTo>
                    <a:pt x="1554226" y="177546"/>
                    <a:pt x="1553718" y="170307"/>
                    <a:pt x="1552956" y="164846"/>
                  </a:cubicBezTo>
                  <a:cubicBezTo>
                    <a:pt x="1552194" y="159385"/>
                    <a:pt x="1550543" y="155067"/>
                    <a:pt x="1548257" y="151765"/>
                  </a:cubicBezTo>
                  <a:cubicBezTo>
                    <a:pt x="1546098" y="148463"/>
                    <a:pt x="1542923" y="145923"/>
                    <a:pt x="1538986" y="144272"/>
                  </a:cubicBezTo>
                  <a:cubicBezTo>
                    <a:pt x="1535176" y="142494"/>
                    <a:pt x="1530096" y="140970"/>
                    <a:pt x="1523873" y="139700"/>
                  </a:cubicBezTo>
                  <a:lnTo>
                    <a:pt x="1523873" y="121158"/>
                  </a:lnTo>
                  <a:lnTo>
                    <a:pt x="1598930" y="118999"/>
                  </a:lnTo>
                  <a:close/>
                  <a:moveTo>
                    <a:pt x="2224532" y="116840"/>
                  </a:moveTo>
                  <a:cubicBezTo>
                    <a:pt x="2239518" y="116840"/>
                    <a:pt x="2251837" y="118999"/>
                    <a:pt x="2261743" y="123190"/>
                  </a:cubicBezTo>
                  <a:cubicBezTo>
                    <a:pt x="2271522" y="127508"/>
                    <a:pt x="2279523" y="133731"/>
                    <a:pt x="2285619" y="141986"/>
                  </a:cubicBezTo>
                  <a:cubicBezTo>
                    <a:pt x="2291715" y="150114"/>
                    <a:pt x="2296033" y="160147"/>
                    <a:pt x="2298700" y="171958"/>
                  </a:cubicBezTo>
                  <a:cubicBezTo>
                    <a:pt x="2301367" y="183769"/>
                    <a:pt x="2302637" y="197612"/>
                    <a:pt x="2302637" y="213233"/>
                  </a:cubicBezTo>
                  <a:lnTo>
                    <a:pt x="2302637" y="313182"/>
                  </a:lnTo>
                  <a:cubicBezTo>
                    <a:pt x="2302637" y="321183"/>
                    <a:pt x="2302764" y="328676"/>
                    <a:pt x="2303018" y="335661"/>
                  </a:cubicBezTo>
                  <a:cubicBezTo>
                    <a:pt x="2303399" y="342646"/>
                    <a:pt x="2304034" y="348361"/>
                    <a:pt x="2305177" y="352552"/>
                  </a:cubicBezTo>
                  <a:cubicBezTo>
                    <a:pt x="2306193" y="356743"/>
                    <a:pt x="2307717" y="360045"/>
                    <a:pt x="2309622" y="362712"/>
                  </a:cubicBezTo>
                  <a:cubicBezTo>
                    <a:pt x="2311527" y="365378"/>
                    <a:pt x="2314194" y="367665"/>
                    <a:pt x="2317623" y="369443"/>
                  </a:cubicBezTo>
                  <a:cubicBezTo>
                    <a:pt x="2321179" y="371221"/>
                    <a:pt x="2325370" y="372745"/>
                    <a:pt x="2330196" y="374015"/>
                  </a:cubicBezTo>
                  <a:lnTo>
                    <a:pt x="2330196" y="392049"/>
                  </a:lnTo>
                  <a:lnTo>
                    <a:pt x="2197735" y="392049"/>
                  </a:lnTo>
                  <a:lnTo>
                    <a:pt x="2197735" y="374015"/>
                  </a:lnTo>
                  <a:cubicBezTo>
                    <a:pt x="2206117" y="372110"/>
                    <a:pt x="2211959" y="369062"/>
                    <a:pt x="2215261" y="365252"/>
                  </a:cubicBezTo>
                  <a:cubicBezTo>
                    <a:pt x="2218563" y="361315"/>
                    <a:pt x="2220722" y="355981"/>
                    <a:pt x="2221992" y="349377"/>
                  </a:cubicBezTo>
                  <a:cubicBezTo>
                    <a:pt x="2223135" y="342646"/>
                    <a:pt x="2223770" y="330708"/>
                    <a:pt x="2223770" y="313436"/>
                  </a:cubicBezTo>
                  <a:lnTo>
                    <a:pt x="2223770" y="240538"/>
                  </a:lnTo>
                  <a:cubicBezTo>
                    <a:pt x="2223770" y="227584"/>
                    <a:pt x="2223516" y="217043"/>
                    <a:pt x="2222881" y="208661"/>
                  </a:cubicBezTo>
                  <a:cubicBezTo>
                    <a:pt x="2222373" y="200406"/>
                    <a:pt x="2221484" y="193675"/>
                    <a:pt x="2220341" y="188341"/>
                  </a:cubicBezTo>
                  <a:cubicBezTo>
                    <a:pt x="2219198" y="183134"/>
                    <a:pt x="2217548" y="178689"/>
                    <a:pt x="2215388" y="175133"/>
                  </a:cubicBezTo>
                  <a:cubicBezTo>
                    <a:pt x="2213356" y="171577"/>
                    <a:pt x="2210943" y="168656"/>
                    <a:pt x="2208403" y="166370"/>
                  </a:cubicBezTo>
                  <a:cubicBezTo>
                    <a:pt x="2205863" y="164084"/>
                    <a:pt x="2202942" y="162433"/>
                    <a:pt x="2199767" y="161290"/>
                  </a:cubicBezTo>
                  <a:cubicBezTo>
                    <a:pt x="2196465" y="160274"/>
                    <a:pt x="2192274" y="159639"/>
                    <a:pt x="2187194" y="159639"/>
                  </a:cubicBezTo>
                  <a:cubicBezTo>
                    <a:pt x="2180209" y="159639"/>
                    <a:pt x="2172970" y="161797"/>
                    <a:pt x="2165604" y="166116"/>
                  </a:cubicBezTo>
                  <a:cubicBezTo>
                    <a:pt x="2158111" y="170434"/>
                    <a:pt x="2151761" y="176276"/>
                    <a:pt x="2146681" y="183896"/>
                  </a:cubicBezTo>
                  <a:cubicBezTo>
                    <a:pt x="2141601" y="191389"/>
                    <a:pt x="2139061" y="199517"/>
                    <a:pt x="2139061" y="208026"/>
                  </a:cubicBezTo>
                  <a:lnTo>
                    <a:pt x="2139061" y="313182"/>
                  </a:lnTo>
                  <a:cubicBezTo>
                    <a:pt x="2139061" y="330454"/>
                    <a:pt x="2139569" y="342519"/>
                    <a:pt x="2140712" y="349250"/>
                  </a:cubicBezTo>
                  <a:cubicBezTo>
                    <a:pt x="2141855" y="355981"/>
                    <a:pt x="2144014" y="361315"/>
                    <a:pt x="2147443" y="365252"/>
                  </a:cubicBezTo>
                  <a:cubicBezTo>
                    <a:pt x="2150745" y="369062"/>
                    <a:pt x="2156714" y="372110"/>
                    <a:pt x="2165350" y="374015"/>
                  </a:cubicBezTo>
                  <a:lnTo>
                    <a:pt x="2165350" y="392049"/>
                  </a:lnTo>
                  <a:lnTo>
                    <a:pt x="2033397" y="392049"/>
                  </a:lnTo>
                  <a:lnTo>
                    <a:pt x="2033397" y="374015"/>
                  </a:lnTo>
                  <a:cubicBezTo>
                    <a:pt x="2042160" y="371728"/>
                    <a:pt x="2048129" y="368554"/>
                    <a:pt x="2051558" y="364744"/>
                  </a:cubicBezTo>
                  <a:cubicBezTo>
                    <a:pt x="2054860" y="360934"/>
                    <a:pt x="2057146" y="355727"/>
                    <a:pt x="2058416" y="349250"/>
                  </a:cubicBezTo>
                  <a:cubicBezTo>
                    <a:pt x="2059559" y="342646"/>
                    <a:pt x="2060194" y="330708"/>
                    <a:pt x="2060194" y="313436"/>
                  </a:cubicBezTo>
                  <a:lnTo>
                    <a:pt x="2060194" y="201168"/>
                  </a:lnTo>
                  <a:cubicBezTo>
                    <a:pt x="2060194" y="187706"/>
                    <a:pt x="2059940" y="177800"/>
                    <a:pt x="2059432" y="171323"/>
                  </a:cubicBezTo>
                  <a:cubicBezTo>
                    <a:pt x="2059051" y="164846"/>
                    <a:pt x="2057908" y="159639"/>
                    <a:pt x="2056130" y="155702"/>
                  </a:cubicBezTo>
                  <a:cubicBezTo>
                    <a:pt x="2054479" y="151765"/>
                    <a:pt x="2051812" y="148590"/>
                    <a:pt x="2048256" y="146177"/>
                  </a:cubicBezTo>
                  <a:cubicBezTo>
                    <a:pt x="2044700" y="143764"/>
                    <a:pt x="2038604" y="141605"/>
                    <a:pt x="2029841" y="139700"/>
                  </a:cubicBezTo>
                  <a:lnTo>
                    <a:pt x="2029841" y="121158"/>
                  </a:lnTo>
                  <a:lnTo>
                    <a:pt x="2104644" y="118999"/>
                  </a:lnTo>
                  <a:lnTo>
                    <a:pt x="2139061" y="118999"/>
                  </a:lnTo>
                  <a:lnTo>
                    <a:pt x="2134998" y="158369"/>
                  </a:lnTo>
                  <a:lnTo>
                    <a:pt x="2138299" y="159131"/>
                  </a:lnTo>
                  <a:cubicBezTo>
                    <a:pt x="2149602" y="149097"/>
                    <a:pt x="2159508" y="141224"/>
                    <a:pt x="2168017" y="135509"/>
                  </a:cubicBezTo>
                  <a:cubicBezTo>
                    <a:pt x="2176526" y="129794"/>
                    <a:pt x="2185543" y="125222"/>
                    <a:pt x="2194941" y="121920"/>
                  </a:cubicBezTo>
                  <a:cubicBezTo>
                    <a:pt x="2204339" y="118491"/>
                    <a:pt x="2214118" y="116840"/>
                    <a:pt x="2224532" y="116840"/>
                  </a:cubicBezTo>
                  <a:close/>
                  <a:moveTo>
                    <a:pt x="1845564" y="116840"/>
                  </a:moveTo>
                  <a:cubicBezTo>
                    <a:pt x="1889633" y="116840"/>
                    <a:pt x="1922907" y="128397"/>
                    <a:pt x="1945259" y="151638"/>
                  </a:cubicBezTo>
                  <a:cubicBezTo>
                    <a:pt x="1967738" y="174878"/>
                    <a:pt x="1978914" y="208788"/>
                    <a:pt x="1978914" y="253619"/>
                  </a:cubicBezTo>
                  <a:cubicBezTo>
                    <a:pt x="1978914" y="285369"/>
                    <a:pt x="1973326" y="311785"/>
                    <a:pt x="1962150" y="333248"/>
                  </a:cubicBezTo>
                  <a:cubicBezTo>
                    <a:pt x="1951101" y="354584"/>
                    <a:pt x="1935226" y="370459"/>
                    <a:pt x="1914652" y="380873"/>
                  </a:cubicBezTo>
                  <a:cubicBezTo>
                    <a:pt x="1894078" y="391287"/>
                    <a:pt x="1869694" y="396494"/>
                    <a:pt x="1841246" y="396494"/>
                  </a:cubicBezTo>
                  <a:cubicBezTo>
                    <a:pt x="1814449" y="396494"/>
                    <a:pt x="1791335" y="391795"/>
                    <a:pt x="1772031" y="382397"/>
                  </a:cubicBezTo>
                  <a:cubicBezTo>
                    <a:pt x="1752600" y="372999"/>
                    <a:pt x="1737487" y="358013"/>
                    <a:pt x="1726565" y="337312"/>
                  </a:cubicBezTo>
                  <a:cubicBezTo>
                    <a:pt x="1715643" y="316611"/>
                    <a:pt x="1710182" y="290449"/>
                    <a:pt x="1710182" y="258572"/>
                  </a:cubicBezTo>
                  <a:cubicBezTo>
                    <a:pt x="1710182" y="234188"/>
                    <a:pt x="1713484" y="212978"/>
                    <a:pt x="1720215" y="195199"/>
                  </a:cubicBezTo>
                  <a:cubicBezTo>
                    <a:pt x="1726946" y="177292"/>
                    <a:pt x="1736344" y="162560"/>
                    <a:pt x="1748409" y="151003"/>
                  </a:cubicBezTo>
                  <a:cubicBezTo>
                    <a:pt x="1760347" y="139319"/>
                    <a:pt x="1774698" y="130683"/>
                    <a:pt x="1791335" y="125095"/>
                  </a:cubicBezTo>
                  <a:cubicBezTo>
                    <a:pt x="1808099" y="119634"/>
                    <a:pt x="1826133" y="116840"/>
                    <a:pt x="1845564" y="116840"/>
                  </a:cubicBezTo>
                  <a:close/>
                  <a:moveTo>
                    <a:pt x="1151001" y="116840"/>
                  </a:moveTo>
                  <a:cubicBezTo>
                    <a:pt x="1173099" y="116840"/>
                    <a:pt x="1190625" y="119761"/>
                    <a:pt x="1203833" y="125603"/>
                  </a:cubicBezTo>
                  <a:cubicBezTo>
                    <a:pt x="1217041" y="131318"/>
                    <a:pt x="1226947" y="140843"/>
                    <a:pt x="1233551" y="153924"/>
                  </a:cubicBezTo>
                  <a:cubicBezTo>
                    <a:pt x="1240028" y="167005"/>
                    <a:pt x="1243330" y="185166"/>
                    <a:pt x="1243330" y="208280"/>
                  </a:cubicBezTo>
                  <a:lnTo>
                    <a:pt x="1243330" y="314833"/>
                  </a:lnTo>
                  <a:cubicBezTo>
                    <a:pt x="1243330" y="326771"/>
                    <a:pt x="1243584" y="336169"/>
                    <a:pt x="1244219" y="342646"/>
                  </a:cubicBezTo>
                  <a:cubicBezTo>
                    <a:pt x="1244727" y="349250"/>
                    <a:pt x="1245616" y="354076"/>
                    <a:pt x="1246759" y="357251"/>
                  </a:cubicBezTo>
                  <a:cubicBezTo>
                    <a:pt x="1247902" y="360426"/>
                    <a:pt x="1249426" y="362966"/>
                    <a:pt x="1251331" y="364871"/>
                  </a:cubicBezTo>
                  <a:cubicBezTo>
                    <a:pt x="1253109" y="366776"/>
                    <a:pt x="1255268" y="368427"/>
                    <a:pt x="1257935" y="369570"/>
                  </a:cubicBezTo>
                  <a:cubicBezTo>
                    <a:pt x="1260602" y="370713"/>
                    <a:pt x="1265555" y="372237"/>
                    <a:pt x="1272794" y="374015"/>
                  </a:cubicBezTo>
                  <a:lnTo>
                    <a:pt x="1272794" y="392049"/>
                  </a:lnTo>
                  <a:lnTo>
                    <a:pt x="1171194" y="392049"/>
                  </a:lnTo>
                  <a:lnTo>
                    <a:pt x="1173734" y="356362"/>
                  </a:lnTo>
                  <a:lnTo>
                    <a:pt x="1169670" y="354965"/>
                  </a:lnTo>
                  <a:cubicBezTo>
                    <a:pt x="1154684" y="369570"/>
                    <a:pt x="1140206" y="380111"/>
                    <a:pt x="1126109" y="386588"/>
                  </a:cubicBezTo>
                  <a:cubicBezTo>
                    <a:pt x="1111885" y="393192"/>
                    <a:pt x="1097026" y="396494"/>
                    <a:pt x="1081151" y="396494"/>
                  </a:cubicBezTo>
                  <a:cubicBezTo>
                    <a:pt x="1065530" y="396494"/>
                    <a:pt x="1051814" y="393573"/>
                    <a:pt x="1040257" y="387858"/>
                  </a:cubicBezTo>
                  <a:cubicBezTo>
                    <a:pt x="1028700" y="382143"/>
                    <a:pt x="1020064" y="374142"/>
                    <a:pt x="1014095" y="363982"/>
                  </a:cubicBezTo>
                  <a:cubicBezTo>
                    <a:pt x="1008126" y="353822"/>
                    <a:pt x="1005205" y="342011"/>
                    <a:pt x="1005205" y="328676"/>
                  </a:cubicBezTo>
                  <a:cubicBezTo>
                    <a:pt x="1005205" y="302006"/>
                    <a:pt x="1018413" y="280924"/>
                    <a:pt x="1044702" y="265557"/>
                  </a:cubicBezTo>
                  <a:cubicBezTo>
                    <a:pt x="1070991" y="250063"/>
                    <a:pt x="1110869" y="240411"/>
                    <a:pt x="1164463" y="236474"/>
                  </a:cubicBezTo>
                  <a:lnTo>
                    <a:pt x="1164463" y="210439"/>
                  </a:lnTo>
                  <a:cubicBezTo>
                    <a:pt x="1164463" y="193547"/>
                    <a:pt x="1162558" y="180467"/>
                    <a:pt x="1158748" y="171323"/>
                  </a:cubicBezTo>
                  <a:cubicBezTo>
                    <a:pt x="1154811" y="162052"/>
                    <a:pt x="1149985" y="155575"/>
                    <a:pt x="1143889" y="151892"/>
                  </a:cubicBezTo>
                  <a:cubicBezTo>
                    <a:pt x="1137920" y="148209"/>
                    <a:pt x="1130681" y="146304"/>
                    <a:pt x="1122426" y="146304"/>
                  </a:cubicBezTo>
                  <a:cubicBezTo>
                    <a:pt x="1114044" y="146304"/>
                    <a:pt x="1106805" y="147701"/>
                    <a:pt x="1100709" y="150622"/>
                  </a:cubicBezTo>
                  <a:cubicBezTo>
                    <a:pt x="1094613" y="153543"/>
                    <a:pt x="1089025" y="159131"/>
                    <a:pt x="1084072" y="167132"/>
                  </a:cubicBezTo>
                  <a:cubicBezTo>
                    <a:pt x="1079246" y="175260"/>
                    <a:pt x="1075563" y="186563"/>
                    <a:pt x="1073150" y="200914"/>
                  </a:cubicBezTo>
                  <a:lnTo>
                    <a:pt x="1021588" y="200914"/>
                  </a:lnTo>
                  <a:lnTo>
                    <a:pt x="1021588" y="151257"/>
                  </a:lnTo>
                  <a:cubicBezTo>
                    <a:pt x="1038352" y="143764"/>
                    <a:pt x="1052322" y="138049"/>
                    <a:pt x="1063371" y="133985"/>
                  </a:cubicBezTo>
                  <a:cubicBezTo>
                    <a:pt x="1074547" y="130047"/>
                    <a:pt x="1085469" y="126746"/>
                    <a:pt x="1096264" y="124078"/>
                  </a:cubicBezTo>
                  <a:cubicBezTo>
                    <a:pt x="1107059" y="121412"/>
                    <a:pt x="1116838" y="119507"/>
                    <a:pt x="1125347" y="118491"/>
                  </a:cubicBezTo>
                  <a:cubicBezTo>
                    <a:pt x="1133983" y="117347"/>
                    <a:pt x="1142492" y="116840"/>
                    <a:pt x="1151001" y="116840"/>
                  </a:cubicBezTo>
                  <a:close/>
                  <a:moveTo>
                    <a:pt x="468122" y="116840"/>
                  </a:moveTo>
                  <a:cubicBezTo>
                    <a:pt x="476885" y="116840"/>
                    <a:pt x="485394" y="117347"/>
                    <a:pt x="493776" y="118491"/>
                  </a:cubicBezTo>
                  <a:cubicBezTo>
                    <a:pt x="502158" y="119507"/>
                    <a:pt x="510032" y="121031"/>
                    <a:pt x="517271" y="123063"/>
                  </a:cubicBezTo>
                  <a:cubicBezTo>
                    <a:pt x="524510" y="125095"/>
                    <a:pt x="533527" y="128143"/>
                    <a:pt x="544322" y="132334"/>
                  </a:cubicBezTo>
                  <a:lnTo>
                    <a:pt x="564515" y="116840"/>
                  </a:lnTo>
                  <a:lnTo>
                    <a:pt x="599440" y="121666"/>
                  </a:lnTo>
                  <a:lnTo>
                    <a:pt x="599440" y="440944"/>
                  </a:lnTo>
                  <a:cubicBezTo>
                    <a:pt x="599440" y="454787"/>
                    <a:pt x="600202" y="464566"/>
                    <a:pt x="601599" y="470027"/>
                  </a:cubicBezTo>
                  <a:cubicBezTo>
                    <a:pt x="603123" y="475615"/>
                    <a:pt x="605536" y="479933"/>
                    <a:pt x="608838" y="482981"/>
                  </a:cubicBezTo>
                  <a:cubicBezTo>
                    <a:pt x="612267" y="486156"/>
                    <a:pt x="618236" y="488950"/>
                    <a:pt x="626745" y="491490"/>
                  </a:cubicBezTo>
                  <a:lnTo>
                    <a:pt x="626745" y="509524"/>
                  </a:lnTo>
                  <a:lnTo>
                    <a:pt x="490728" y="509524"/>
                  </a:lnTo>
                  <a:lnTo>
                    <a:pt x="490728" y="491490"/>
                  </a:lnTo>
                  <a:cubicBezTo>
                    <a:pt x="499999" y="489331"/>
                    <a:pt x="506603" y="486664"/>
                    <a:pt x="510286" y="483616"/>
                  </a:cubicBezTo>
                  <a:cubicBezTo>
                    <a:pt x="513969" y="480441"/>
                    <a:pt x="516636" y="476123"/>
                    <a:pt x="518160" y="470662"/>
                  </a:cubicBezTo>
                  <a:cubicBezTo>
                    <a:pt x="519811" y="465074"/>
                    <a:pt x="520573" y="455168"/>
                    <a:pt x="520573" y="440944"/>
                  </a:cubicBezTo>
                  <a:lnTo>
                    <a:pt x="520573" y="355473"/>
                  </a:lnTo>
                  <a:cubicBezTo>
                    <a:pt x="510540" y="364998"/>
                    <a:pt x="501396" y="372491"/>
                    <a:pt x="493268" y="378078"/>
                  </a:cubicBezTo>
                  <a:cubicBezTo>
                    <a:pt x="485013" y="383540"/>
                    <a:pt x="476123" y="387985"/>
                    <a:pt x="466471" y="391414"/>
                  </a:cubicBezTo>
                  <a:cubicBezTo>
                    <a:pt x="456819" y="394716"/>
                    <a:pt x="446532" y="396494"/>
                    <a:pt x="435610" y="396494"/>
                  </a:cubicBezTo>
                  <a:cubicBezTo>
                    <a:pt x="403352" y="396494"/>
                    <a:pt x="379095" y="385064"/>
                    <a:pt x="362839" y="362204"/>
                  </a:cubicBezTo>
                  <a:cubicBezTo>
                    <a:pt x="346583" y="339344"/>
                    <a:pt x="338328" y="305181"/>
                    <a:pt x="338328" y="259588"/>
                  </a:cubicBezTo>
                  <a:cubicBezTo>
                    <a:pt x="338328" y="228854"/>
                    <a:pt x="343408" y="202819"/>
                    <a:pt x="353441" y="181483"/>
                  </a:cubicBezTo>
                  <a:cubicBezTo>
                    <a:pt x="363474" y="160274"/>
                    <a:pt x="378206" y="144145"/>
                    <a:pt x="397764" y="133223"/>
                  </a:cubicBezTo>
                  <a:cubicBezTo>
                    <a:pt x="417322" y="122301"/>
                    <a:pt x="440817" y="116840"/>
                    <a:pt x="468122" y="116840"/>
                  </a:cubicBezTo>
                  <a:close/>
                  <a:moveTo>
                    <a:pt x="1351534" y="52959"/>
                  </a:moveTo>
                  <a:lnTo>
                    <a:pt x="1416812" y="52959"/>
                  </a:lnTo>
                  <a:lnTo>
                    <a:pt x="1416812" y="121158"/>
                  </a:lnTo>
                  <a:lnTo>
                    <a:pt x="1494663" y="121158"/>
                  </a:lnTo>
                  <a:lnTo>
                    <a:pt x="1494663" y="155321"/>
                  </a:lnTo>
                  <a:lnTo>
                    <a:pt x="1416812" y="155321"/>
                  </a:lnTo>
                  <a:lnTo>
                    <a:pt x="1416812" y="278511"/>
                  </a:lnTo>
                  <a:cubicBezTo>
                    <a:pt x="1416812" y="299085"/>
                    <a:pt x="1417701" y="314198"/>
                    <a:pt x="1419606" y="324104"/>
                  </a:cubicBezTo>
                  <a:cubicBezTo>
                    <a:pt x="1421511" y="333883"/>
                    <a:pt x="1424813" y="341122"/>
                    <a:pt x="1429385" y="345821"/>
                  </a:cubicBezTo>
                  <a:cubicBezTo>
                    <a:pt x="1433957" y="350393"/>
                    <a:pt x="1439545" y="352806"/>
                    <a:pt x="1446276" y="352806"/>
                  </a:cubicBezTo>
                  <a:cubicBezTo>
                    <a:pt x="1451356" y="352806"/>
                    <a:pt x="1455928" y="352298"/>
                    <a:pt x="1459992" y="351409"/>
                  </a:cubicBezTo>
                  <a:cubicBezTo>
                    <a:pt x="1463929" y="350520"/>
                    <a:pt x="1468120" y="348869"/>
                    <a:pt x="1472692" y="346456"/>
                  </a:cubicBezTo>
                  <a:cubicBezTo>
                    <a:pt x="1477137" y="344170"/>
                    <a:pt x="1481836" y="340741"/>
                    <a:pt x="1486662" y="336423"/>
                  </a:cubicBezTo>
                  <a:lnTo>
                    <a:pt x="1503934" y="359283"/>
                  </a:lnTo>
                  <a:cubicBezTo>
                    <a:pt x="1487932" y="372999"/>
                    <a:pt x="1473327" y="382524"/>
                    <a:pt x="1460246" y="388112"/>
                  </a:cubicBezTo>
                  <a:cubicBezTo>
                    <a:pt x="1447165" y="393700"/>
                    <a:pt x="1433322" y="396494"/>
                    <a:pt x="1418717" y="396494"/>
                  </a:cubicBezTo>
                  <a:cubicBezTo>
                    <a:pt x="1391539" y="396494"/>
                    <a:pt x="1371346" y="389128"/>
                    <a:pt x="1357884" y="374523"/>
                  </a:cubicBezTo>
                  <a:cubicBezTo>
                    <a:pt x="1344549" y="359791"/>
                    <a:pt x="1337818" y="337693"/>
                    <a:pt x="1337818" y="307975"/>
                  </a:cubicBezTo>
                  <a:lnTo>
                    <a:pt x="1337818" y="155321"/>
                  </a:lnTo>
                  <a:lnTo>
                    <a:pt x="1303782" y="155321"/>
                  </a:lnTo>
                  <a:lnTo>
                    <a:pt x="1303782" y="136525"/>
                  </a:lnTo>
                  <a:cubicBezTo>
                    <a:pt x="1314831" y="134620"/>
                    <a:pt x="1323086" y="131953"/>
                    <a:pt x="1328293" y="128270"/>
                  </a:cubicBezTo>
                  <a:cubicBezTo>
                    <a:pt x="1333627" y="124587"/>
                    <a:pt x="1337691" y="119761"/>
                    <a:pt x="1340612" y="113665"/>
                  </a:cubicBezTo>
                  <a:cubicBezTo>
                    <a:pt x="1343533" y="107569"/>
                    <a:pt x="1345819" y="99568"/>
                    <a:pt x="1347597" y="89789"/>
                  </a:cubicBezTo>
                  <a:cubicBezTo>
                    <a:pt x="1349248" y="79883"/>
                    <a:pt x="1350645" y="67691"/>
                    <a:pt x="1351534" y="52959"/>
                  </a:cubicBezTo>
                  <a:close/>
                  <a:moveTo>
                    <a:pt x="12192" y="19304"/>
                  </a:moveTo>
                  <a:lnTo>
                    <a:pt x="283210" y="19304"/>
                  </a:lnTo>
                  <a:lnTo>
                    <a:pt x="283210" y="106172"/>
                  </a:lnTo>
                  <a:lnTo>
                    <a:pt x="245745" y="106172"/>
                  </a:lnTo>
                  <a:cubicBezTo>
                    <a:pt x="239776" y="88900"/>
                    <a:pt x="234696" y="77216"/>
                    <a:pt x="230505" y="71120"/>
                  </a:cubicBezTo>
                  <a:cubicBezTo>
                    <a:pt x="226314" y="65024"/>
                    <a:pt x="221234" y="60197"/>
                    <a:pt x="215392" y="56642"/>
                  </a:cubicBezTo>
                  <a:cubicBezTo>
                    <a:pt x="209550" y="53086"/>
                    <a:pt x="199644" y="51308"/>
                    <a:pt x="185674" y="51308"/>
                  </a:cubicBezTo>
                  <a:lnTo>
                    <a:pt x="126111" y="51308"/>
                  </a:lnTo>
                  <a:lnTo>
                    <a:pt x="126111" y="182372"/>
                  </a:lnTo>
                  <a:lnTo>
                    <a:pt x="162179" y="182372"/>
                  </a:lnTo>
                  <a:cubicBezTo>
                    <a:pt x="170180" y="182372"/>
                    <a:pt x="176530" y="181228"/>
                    <a:pt x="180975" y="178943"/>
                  </a:cubicBezTo>
                  <a:cubicBezTo>
                    <a:pt x="185547" y="176657"/>
                    <a:pt x="189357" y="172847"/>
                    <a:pt x="192405" y="167640"/>
                  </a:cubicBezTo>
                  <a:cubicBezTo>
                    <a:pt x="195326" y="162306"/>
                    <a:pt x="198247" y="154178"/>
                    <a:pt x="200914" y="143002"/>
                  </a:cubicBezTo>
                  <a:lnTo>
                    <a:pt x="231775" y="143002"/>
                  </a:lnTo>
                  <a:lnTo>
                    <a:pt x="231775" y="253873"/>
                  </a:lnTo>
                  <a:lnTo>
                    <a:pt x="200914" y="253873"/>
                  </a:lnTo>
                  <a:cubicBezTo>
                    <a:pt x="198374" y="243332"/>
                    <a:pt x="195580" y="235331"/>
                    <a:pt x="192532" y="229743"/>
                  </a:cubicBezTo>
                  <a:cubicBezTo>
                    <a:pt x="189357" y="224155"/>
                    <a:pt x="185674" y="220218"/>
                    <a:pt x="181483" y="217805"/>
                  </a:cubicBezTo>
                  <a:cubicBezTo>
                    <a:pt x="177165" y="215519"/>
                    <a:pt x="170688" y="214249"/>
                    <a:pt x="162179" y="214249"/>
                  </a:cubicBezTo>
                  <a:lnTo>
                    <a:pt x="126111" y="214249"/>
                  </a:lnTo>
                  <a:lnTo>
                    <a:pt x="126111" y="360172"/>
                  </a:lnTo>
                  <a:lnTo>
                    <a:pt x="185420" y="360172"/>
                  </a:lnTo>
                  <a:cubicBezTo>
                    <a:pt x="191770" y="360172"/>
                    <a:pt x="197104" y="359791"/>
                    <a:pt x="201549" y="358902"/>
                  </a:cubicBezTo>
                  <a:cubicBezTo>
                    <a:pt x="205867" y="358140"/>
                    <a:pt x="209804" y="356743"/>
                    <a:pt x="213233" y="354711"/>
                  </a:cubicBezTo>
                  <a:cubicBezTo>
                    <a:pt x="216662" y="352678"/>
                    <a:pt x="220091" y="349885"/>
                    <a:pt x="223266" y="346456"/>
                  </a:cubicBezTo>
                  <a:cubicBezTo>
                    <a:pt x="226441" y="343027"/>
                    <a:pt x="229235" y="339344"/>
                    <a:pt x="231648" y="335280"/>
                  </a:cubicBezTo>
                  <a:cubicBezTo>
                    <a:pt x="234188" y="331343"/>
                    <a:pt x="236728" y="326009"/>
                    <a:pt x="239522" y="319405"/>
                  </a:cubicBezTo>
                  <a:cubicBezTo>
                    <a:pt x="242189" y="312928"/>
                    <a:pt x="245237" y="303911"/>
                    <a:pt x="248539" y="292354"/>
                  </a:cubicBezTo>
                  <a:lnTo>
                    <a:pt x="285877" y="292354"/>
                  </a:lnTo>
                  <a:lnTo>
                    <a:pt x="280670" y="392049"/>
                  </a:lnTo>
                  <a:lnTo>
                    <a:pt x="12192" y="392049"/>
                  </a:lnTo>
                  <a:lnTo>
                    <a:pt x="12192" y="374015"/>
                  </a:lnTo>
                  <a:cubicBezTo>
                    <a:pt x="18923" y="372237"/>
                    <a:pt x="24257" y="370332"/>
                    <a:pt x="28194" y="368173"/>
                  </a:cubicBezTo>
                  <a:cubicBezTo>
                    <a:pt x="32131" y="366141"/>
                    <a:pt x="35052" y="363220"/>
                    <a:pt x="36957" y="359410"/>
                  </a:cubicBezTo>
                  <a:cubicBezTo>
                    <a:pt x="38862" y="355727"/>
                    <a:pt x="40132" y="351028"/>
                    <a:pt x="40640" y="345313"/>
                  </a:cubicBezTo>
                  <a:cubicBezTo>
                    <a:pt x="41148" y="339471"/>
                    <a:pt x="41529" y="332232"/>
                    <a:pt x="41529" y="323596"/>
                  </a:cubicBezTo>
                  <a:lnTo>
                    <a:pt x="41529" y="88138"/>
                  </a:lnTo>
                  <a:cubicBezTo>
                    <a:pt x="41529" y="79628"/>
                    <a:pt x="41275" y="72390"/>
                    <a:pt x="40767" y="66547"/>
                  </a:cubicBezTo>
                  <a:cubicBezTo>
                    <a:pt x="40386" y="60706"/>
                    <a:pt x="39116" y="56007"/>
                    <a:pt x="37211" y="52324"/>
                  </a:cubicBezTo>
                  <a:cubicBezTo>
                    <a:pt x="35306" y="48768"/>
                    <a:pt x="32385" y="45720"/>
                    <a:pt x="28448" y="43434"/>
                  </a:cubicBezTo>
                  <a:cubicBezTo>
                    <a:pt x="24638" y="41147"/>
                    <a:pt x="19177" y="39116"/>
                    <a:pt x="12192" y="37338"/>
                  </a:cubicBezTo>
                  <a:lnTo>
                    <a:pt x="12192" y="19304"/>
                  </a:lnTo>
                  <a:close/>
                  <a:moveTo>
                    <a:pt x="1556131" y="12192"/>
                  </a:moveTo>
                  <a:lnTo>
                    <a:pt x="1630934" y="12192"/>
                  </a:lnTo>
                  <a:lnTo>
                    <a:pt x="1630934" y="79121"/>
                  </a:lnTo>
                  <a:lnTo>
                    <a:pt x="1556131" y="79121"/>
                  </a:lnTo>
                  <a:lnTo>
                    <a:pt x="1556131" y="12192"/>
                  </a:lnTo>
                  <a:close/>
                </a:path>
              </a:pathLst>
            </a:custGeom>
            <a:solidFill/>
            <a:ln w="12192" cap="sq">
              <a:solidFill>
                <a:srgbClr val="FFC00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296" name="Group296"/>
          <p:cNvGrpSpPr/>
          <p:nvPr/>
        </p:nvGrpSpPr>
        <p:grpSpPr>
          <a:xfrm>
            <a:off x="10782300" y="2958084"/>
            <a:ext cx="1028700" cy="1138301"/>
            <a:chOff x="10782300" y="2958084"/>
            <a:chExt cx="1028700" cy="1138301"/>
          </a:xfrm>
        </p:grpSpPr>
        <p:sp>
          <p:nvSpPr>
            <p:cNvPr id="297" name="Path297"/>
            <p:cNvSpPr/>
            <p:nvPr/>
          </p:nvSpPr>
          <p:spPr>
            <a:xfrm>
              <a:off x="11172016" y="3790188"/>
              <a:ext cx="133016" cy="306197"/>
            </a:xfrm>
            <a:custGeom>
              <a:avLst/>
              <a:gdLst/>
              <a:ahLst/>
              <a:cxnLst/>
              <a:rect l="l" t="t" r="r" b="b"/>
              <a:pathLst>
                <a:path w="133016" h="306197">
                  <a:moveTo>
                    <a:pt x="28496" y="12573"/>
                  </a:moveTo>
                  <a:cubicBezTo>
                    <a:pt x="28496" y="12573"/>
                    <a:pt x="-69676" y="176784"/>
                    <a:pt x="95043" y="306197"/>
                  </a:cubicBezTo>
                  <a:cubicBezTo>
                    <a:pt x="104569" y="309372"/>
                    <a:pt x="133016" y="290449"/>
                    <a:pt x="133016" y="290449"/>
                  </a:cubicBezTo>
                  <a:cubicBezTo>
                    <a:pt x="133016" y="290449"/>
                    <a:pt x="44370" y="239903"/>
                    <a:pt x="22146" y="161036"/>
                  </a:cubicBezTo>
                  <a:cubicBezTo>
                    <a:pt x="47" y="88392"/>
                    <a:pt x="56943" y="0"/>
                    <a:pt x="56943" y="0"/>
                  </a:cubicBezTo>
                  <a:cubicBezTo>
                    <a:pt x="28496" y="12573"/>
                    <a:pt x="28496" y="12573"/>
                    <a:pt x="28496" y="12573"/>
                  </a:cubicBezTo>
                  <a:cubicBezTo>
                    <a:pt x="28496" y="12573"/>
                    <a:pt x="28496" y="12573"/>
                    <a:pt x="28496" y="1257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98" name="Path298"/>
            <p:cNvSpPr/>
            <p:nvPr/>
          </p:nvSpPr>
          <p:spPr>
            <a:xfrm>
              <a:off x="10782300" y="2958084"/>
              <a:ext cx="1028700" cy="976884"/>
            </a:xfrm>
            <a:custGeom>
              <a:avLst/>
              <a:gdLst/>
              <a:ahLst/>
              <a:cxnLst/>
              <a:rect l="l" t="t" r="r" b="b"/>
              <a:pathLst>
                <a:path w="1028700" h="976884">
                  <a:moveTo>
                    <a:pt x="515874" y="951611"/>
                  </a:moveTo>
                  <a:cubicBezTo>
                    <a:pt x="515874" y="951611"/>
                    <a:pt x="212090" y="869442"/>
                    <a:pt x="107569" y="704977"/>
                  </a:cubicBezTo>
                  <a:cubicBezTo>
                    <a:pt x="0" y="540639"/>
                    <a:pt x="66422" y="480568"/>
                    <a:pt x="66422" y="480568"/>
                  </a:cubicBezTo>
                  <a:cubicBezTo>
                    <a:pt x="240538" y="654431"/>
                    <a:pt x="240538" y="654431"/>
                    <a:pt x="240538" y="654431"/>
                  </a:cubicBezTo>
                  <a:cubicBezTo>
                    <a:pt x="240538" y="654431"/>
                    <a:pt x="88647" y="347726"/>
                    <a:pt x="180467" y="183388"/>
                  </a:cubicBezTo>
                  <a:cubicBezTo>
                    <a:pt x="231013" y="94869"/>
                    <a:pt x="259588" y="85344"/>
                    <a:pt x="259588" y="85344"/>
                  </a:cubicBezTo>
                  <a:cubicBezTo>
                    <a:pt x="259588" y="85344"/>
                    <a:pt x="345059" y="294005"/>
                    <a:pt x="405130" y="379349"/>
                  </a:cubicBezTo>
                  <a:cubicBezTo>
                    <a:pt x="421005" y="335153"/>
                    <a:pt x="560197" y="161290"/>
                    <a:pt x="686816" y="94869"/>
                  </a:cubicBezTo>
                  <a:cubicBezTo>
                    <a:pt x="819785" y="25273"/>
                    <a:pt x="895731" y="0"/>
                    <a:pt x="895731" y="0"/>
                  </a:cubicBezTo>
                  <a:cubicBezTo>
                    <a:pt x="661543" y="546989"/>
                    <a:pt x="661543" y="546989"/>
                    <a:pt x="661543" y="546989"/>
                  </a:cubicBezTo>
                  <a:cubicBezTo>
                    <a:pt x="1028700" y="512191"/>
                    <a:pt x="1028700" y="512191"/>
                    <a:pt x="1028700" y="512191"/>
                  </a:cubicBezTo>
                  <a:cubicBezTo>
                    <a:pt x="1028700" y="512191"/>
                    <a:pt x="1012825" y="749300"/>
                    <a:pt x="753364" y="812546"/>
                  </a:cubicBezTo>
                  <a:cubicBezTo>
                    <a:pt x="803910" y="828294"/>
                    <a:pt x="883158" y="825119"/>
                    <a:pt x="883158" y="825119"/>
                  </a:cubicBezTo>
                  <a:cubicBezTo>
                    <a:pt x="883158" y="825119"/>
                    <a:pt x="826135" y="916813"/>
                    <a:pt x="731139" y="948436"/>
                  </a:cubicBezTo>
                  <a:cubicBezTo>
                    <a:pt x="642493" y="976884"/>
                    <a:pt x="531749" y="957961"/>
                    <a:pt x="531749" y="957961"/>
                  </a:cubicBezTo>
                  <a:cubicBezTo>
                    <a:pt x="515874" y="951611"/>
                    <a:pt x="515874" y="951611"/>
                    <a:pt x="515874" y="951611"/>
                  </a:cubicBezTo>
                  <a:cubicBezTo>
                    <a:pt x="515874" y="951611"/>
                    <a:pt x="515874" y="951611"/>
                    <a:pt x="515874" y="95161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99" name="Path299"/>
            <p:cNvSpPr/>
            <p:nvPr/>
          </p:nvSpPr>
          <p:spPr>
            <a:xfrm>
              <a:off x="10890504" y="3037332"/>
              <a:ext cx="870204" cy="906780"/>
            </a:xfrm>
            <a:custGeom>
              <a:avLst/>
              <a:gdLst/>
              <a:ahLst/>
              <a:cxnLst/>
              <a:rect l="l" t="t" r="r" b="b"/>
              <a:pathLst>
                <a:path w="870204" h="906780">
                  <a:moveTo>
                    <a:pt x="325882" y="802513"/>
                  </a:moveTo>
                  <a:cubicBezTo>
                    <a:pt x="325882" y="802513"/>
                    <a:pt x="626490" y="906780"/>
                    <a:pt x="696213" y="786765"/>
                  </a:cubicBezTo>
                  <a:cubicBezTo>
                    <a:pt x="604393" y="802513"/>
                    <a:pt x="528447" y="733044"/>
                    <a:pt x="528447" y="733044"/>
                  </a:cubicBezTo>
                  <a:cubicBezTo>
                    <a:pt x="528447" y="733044"/>
                    <a:pt x="816356" y="644525"/>
                    <a:pt x="870204" y="492887"/>
                  </a:cubicBezTo>
                  <a:cubicBezTo>
                    <a:pt x="746760" y="514985"/>
                    <a:pt x="499999" y="518160"/>
                    <a:pt x="499999" y="518160"/>
                  </a:cubicBezTo>
                  <a:cubicBezTo>
                    <a:pt x="499999" y="518160"/>
                    <a:pt x="613918" y="183261"/>
                    <a:pt x="715137" y="0"/>
                  </a:cubicBezTo>
                  <a:cubicBezTo>
                    <a:pt x="556895" y="53721"/>
                    <a:pt x="376555" y="255905"/>
                    <a:pt x="306959" y="394970"/>
                  </a:cubicBezTo>
                  <a:cubicBezTo>
                    <a:pt x="237363" y="350647"/>
                    <a:pt x="151892" y="164338"/>
                    <a:pt x="136017" y="78994"/>
                  </a:cubicBezTo>
                  <a:cubicBezTo>
                    <a:pt x="6350" y="293878"/>
                    <a:pt x="161417" y="597154"/>
                    <a:pt x="180340" y="622427"/>
                  </a:cubicBezTo>
                  <a:cubicBezTo>
                    <a:pt x="104394" y="616077"/>
                    <a:pt x="50673" y="562356"/>
                    <a:pt x="0" y="505460"/>
                  </a:cubicBezTo>
                  <a:cubicBezTo>
                    <a:pt x="6350" y="631952"/>
                    <a:pt x="177165" y="748792"/>
                    <a:pt x="313309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00" name="Path300"/>
            <p:cNvSpPr/>
            <p:nvPr/>
          </p:nvSpPr>
          <p:spPr>
            <a:xfrm>
              <a:off x="11164824" y="3230880"/>
              <a:ext cx="284988" cy="574548"/>
            </a:xfrm>
            <a:custGeom>
              <a:avLst/>
              <a:gdLst/>
              <a:ahLst/>
              <a:cxnLst/>
              <a:rect l="l" t="t" r="r" b="b"/>
              <a:pathLst>
                <a:path w="284988" h="574548">
                  <a:moveTo>
                    <a:pt x="47498" y="574548"/>
                  </a:moveTo>
                  <a:cubicBezTo>
                    <a:pt x="47498" y="574548"/>
                    <a:pt x="34798" y="350393"/>
                    <a:pt x="284988" y="0"/>
                  </a:cubicBezTo>
                  <a:cubicBezTo>
                    <a:pt x="234315" y="37846"/>
                    <a:pt x="0" y="382016"/>
                    <a:pt x="47498" y="57454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01" name="Path301"/>
            <p:cNvSpPr/>
            <p:nvPr/>
          </p:nvSpPr>
          <p:spPr>
            <a:xfrm>
              <a:off x="11029188" y="3279648"/>
              <a:ext cx="170688" cy="376428"/>
            </a:xfrm>
            <a:custGeom>
              <a:avLst/>
              <a:gdLst/>
              <a:ahLst/>
              <a:cxnLst/>
              <a:rect l="l" t="t" r="r" b="b"/>
              <a:pathLst>
                <a:path w="170688" h="376428">
                  <a:moveTo>
                    <a:pt x="170688" y="376428"/>
                  </a:moveTo>
                  <a:cubicBezTo>
                    <a:pt x="170688" y="376428"/>
                    <a:pt x="56897" y="278384"/>
                    <a:pt x="6350" y="0"/>
                  </a:cubicBezTo>
                  <a:cubicBezTo>
                    <a:pt x="0" y="44323"/>
                    <a:pt x="56897" y="313182"/>
                    <a:pt x="170688" y="37642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02" name="Path302"/>
            <p:cNvSpPr/>
            <p:nvPr/>
          </p:nvSpPr>
          <p:spPr>
            <a:xfrm>
              <a:off x="10940798" y="3634740"/>
              <a:ext cx="217930" cy="135636"/>
            </a:xfrm>
            <a:custGeom>
              <a:avLst/>
              <a:gdLst/>
              <a:ahLst/>
              <a:cxnLst/>
              <a:rect l="l" t="t" r="r" b="b"/>
              <a:pathLst>
                <a:path w="217930" h="135636">
                  <a:moveTo>
                    <a:pt x="217931" y="126111"/>
                  </a:moveTo>
                  <a:cubicBezTo>
                    <a:pt x="217931" y="126111"/>
                    <a:pt x="126365" y="119888"/>
                    <a:pt x="0" y="0"/>
                  </a:cubicBezTo>
                  <a:cubicBezTo>
                    <a:pt x="12573" y="22098"/>
                    <a:pt x="138938" y="135636"/>
                    <a:pt x="217931" y="12611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03" name="Path303"/>
            <p:cNvSpPr/>
            <p:nvPr/>
          </p:nvSpPr>
          <p:spPr>
            <a:xfrm>
              <a:off x="11237976" y="3773424"/>
              <a:ext cx="236222" cy="79248"/>
            </a:xfrm>
            <a:custGeom>
              <a:avLst/>
              <a:gdLst/>
              <a:ahLst/>
              <a:cxnLst/>
              <a:rect l="l" t="t" r="r" b="b"/>
              <a:pathLst>
                <a:path w="236222" h="79248">
                  <a:moveTo>
                    <a:pt x="0" y="0"/>
                  </a:moveTo>
                  <a:cubicBezTo>
                    <a:pt x="0" y="0"/>
                    <a:pt x="66167" y="63373"/>
                    <a:pt x="236220" y="72898"/>
                  </a:cubicBezTo>
                  <a:cubicBezTo>
                    <a:pt x="214122" y="79248"/>
                    <a:pt x="47244" y="66548"/>
                    <a:pt x="0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04" name="Path304"/>
            <p:cNvSpPr/>
            <p:nvPr/>
          </p:nvSpPr>
          <p:spPr>
            <a:xfrm>
              <a:off x="11263886" y="3598164"/>
              <a:ext cx="400812" cy="147828"/>
            </a:xfrm>
            <a:custGeom>
              <a:avLst/>
              <a:gdLst/>
              <a:ahLst/>
              <a:cxnLst/>
              <a:rect l="l" t="t" r="r" b="b"/>
              <a:pathLst>
                <a:path w="400812" h="147828">
                  <a:moveTo>
                    <a:pt x="0" y="94361"/>
                  </a:moveTo>
                  <a:cubicBezTo>
                    <a:pt x="0" y="94361"/>
                    <a:pt x="148335" y="122682"/>
                    <a:pt x="400812" y="0"/>
                  </a:cubicBezTo>
                  <a:cubicBezTo>
                    <a:pt x="372363" y="31496"/>
                    <a:pt x="123062" y="147828"/>
                    <a:pt x="0" y="9436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05" name="Group305"/>
          <p:cNvGrpSpPr/>
          <p:nvPr/>
        </p:nvGrpSpPr>
        <p:grpSpPr>
          <a:xfrm>
            <a:off x="0" y="5007864"/>
            <a:ext cx="12190476" cy="1840686"/>
            <a:chOff x="0" y="5007864"/>
            <a:chExt cx="12190476" cy="1840686"/>
          </a:xfrm>
        </p:grpSpPr>
        <p:pic>
          <p:nvPicPr>
            <p:cNvPr id="306" name="Image3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524500"/>
              <a:ext cx="12190476" cy="1320800"/>
            </a:xfrm>
            <a:prstGeom prst="rect">
              <a:avLst/>
            </a:prstGeom>
            <a:noFill/>
          </p:spPr>
        </p:pic>
        <p:sp>
          <p:nvSpPr>
            <p:cNvPr id="307" name="Path307"/>
            <p:cNvSpPr/>
            <p:nvPr/>
          </p:nvSpPr>
          <p:spPr>
            <a:xfrm>
              <a:off x="11631168" y="6687312"/>
              <a:ext cx="553212" cy="65089"/>
            </a:xfrm>
            <a:custGeom>
              <a:avLst/>
              <a:gdLst/>
              <a:ahLst/>
              <a:cxnLst/>
              <a:rect l="l" t="t" r="r" b="b"/>
              <a:pathLst>
                <a:path w="553212" h="65089">
                  <a:moveTo>
                    <a:pt x="0" y="0"/>
                  </a:moveTo>
                  <a:cubicBezTo>
                    <a:pt x="47879" y="28639"/>
                    <a:pt x="379477" y="108204"/>
                    <a:pt x="553213" y="35001"/>
                  </a:cubicBezTo>
                  <a:cubicBezTo>
                    <a:pt x="553213" y="23864"/>
                    <a:pt x="553213" y="23864"/>
                    <a:pt x="553213" y="23864"/>
                  </a:cubicBezTo>
                  <a:cubicBezTo>
                    <a:pt x="475107" y="44554"/>
                    <a:pt x="290195" y="73196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308" name="Image30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6644" y="6763511"/>
              <a:ext cx="53916" cy="85039"/>
            </a:xfrm>
            <a:prstGeom prst="rect">
              <a:avLst/>
            </a:prstGeom>
            <a:noFill/>
          </p:spPr>
        </p:pic>
        <p:sp>
          <p:nvSpPr>
            <p:cNvPr id="309" name="Path309"/>
            <p:cNvSpPr/>
            <p:nvPr/>
          </p:nvSpPr>
          <p:spPr>
            <a:xfrm>
              <a:off x="12170664" y="6446520"/>
              <a:ext cx="13716" cy="45720"/>
            </a:xfrm>
            <a:custGeom>
              <a:avLst/>
              <a:gdLst/>
              <a:ahLst/>
              <a:cxnLst/>
              <a:rect l="l" t="t" r="r" b="b"/>
              <a:pathLst>
                <a:path w="13716" h="45720">
                  <a:moveTo>
                    <a:pt x="0" y="0"/>
                  </a:moveTo>
                  <a:cubicBezTo>
                    <a:pt x="6096" y="15761"/>
                    <a:pt x="10668" y="33109"/>
                    <a:pt x="13716" y="45720"/>
                  </a:cubicBezTo>
                  <a:cubicBezTo>
                    <a:pt x="13716" y="31534"/>
                    <a:pt x="13716" y="31534"/>
                    <a:pt x="13716" y="31534"/>
                  </a:cubicBezTo>
                  <a:cubicBezTo>
                    <a:pt x="9144" y="15761"/>
                    <a:pt x="4572" y="6312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0" name="Path310"/>
            <p:cNvSpPr/>
            <p:nvPr/>
          </p:nvSpPr>
          <p:spPr>
            <a:xfrm>
              <a:off x="11881104" y="6365748"/>
              <a:ext cx="230124" cy="327660"/>
            </a:xfrm>
            <a:custGeom>
              <a:avLst/>
              <a:gdLst/>
              <a:ahLst/>
              <a:cxnLst/>
              <a:rect l="l" t="t" r="r" b="b"/>
              <a:pathLst>
                <a:path w="230124" h="327660">
                  <a:moveTo>
                    <a:pt x="226949" y="327660"/>
                  </a:moveTo>
                  <a:cubicBezTo>
                    <a:pt x="226949" y="327660"/>
                    <a:pt x="202946" y="184506"/>
                    <a:pt x="0" y="0"/>
                  </a:cubicBezTo>
                  <a:cubicBezTo>
                    <a:pt x="38353" y="17501"/>
                    <a:pt x="230123" y="200419"/>
                    <a:pt x="226949" y="32766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1" name="Path311"/>
            <p:cNvSpPr/>
            <p:nvPr/>
          </p:nvSpPr>
          <p:spPr>
            <a:xfrm>
              <a:off x="0" y="5007864"/>
              <a:ext cx="687324" cy="1065276"/>
            </a:xfrm>
            <a:custGeom>
              <a:avLst/>
              <a:gdLst/>
              <a:ahLst/>
              <a:cxnLst/>
              <a:rect l="l" t="t" r="r" b="b"/>
              <a:pathLst>
                <a:path w="687324" h="1065276">
                  <a:moveTo>
                    <a:pt x="558444" y="831964"/>
                  </a:moveTo>
                  <a:cubicBezTo>
                    <a:pt x="495554" y="865734"/>
                    <a:pt x="378943" y="841172"/>
                    <a:pt x="378943" y="841172"/>
                  </a:cubicBezTo>
                  <a:cubicBezTo>
                    <a:pt x="378943" y="841172"/>
                    <a:pt x="687324" y="681533"/>
                    <a:pt x="671982" y="409829"/>
                  </a:cubicBezTo>
                  <a:cubicBezTo>
                    <a:pt x="578396" y="485013"/>
                    <a:pt x="357467" y="551053"/>
                    <a:pt x="357467" y="551053"/>
                  </a:cubicBezTo>
                  <a:cubicBezTo>
                    <a:pt x="357467" y="551053"/>
                    <a:pt x="458724" y="297815"/>
                    <a:pt x="251612" y="0"/>
                  </a:cubicBezTo>
                  <a:cubicBezTo>
                    <a:pt x="202514" y="135128"/>
                    <a:pt x="70574" y="497332"/>
                    <a:pt x="70574" y="497332"/>
                  </a:cubicBezTo>
                  <a:cubicBezTo>
                    <a:pt x="46026" y="469646"/>
                    <a:pt x="21478" y="445135"/>
                    <a:pt x="0" y="423672"/>
                  </a:cubicBezTo>
                  <a:cubicBezTo>
                    <a:pt x="0" y="919455"/>
                    <a:pt x="0" y="919455"/>
                    <a:pt x="0" y="919455"/>
                  </a:cubicBezTo>
                  <a:cubicBezTo>
                    <a:pt x="33753" y="930199"/>
                    <a:pt x="73642" y="939406"/>
                    <a:pt x="119668" y="942480"/>
                  </a:cubicBezTo>
                  <a:cubicBezTo>
                    <a:pt x="119668" y="942480"/>
                    <a:pt x="409639" y="1065276"/>
                    <a:pt x="558444" y="831964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2" name="Path312"/>
            <p:cNvSpPr/>
            <p:nvPr/>
          </p:nvSpPr>
          <p:spPr>
            <a:xfrm>
              <a:off x="0" y="5082540"/>
              <a:ext cx="618744" cy="886968"/>
            </a:xfrm>
            <a:custGeom>
              <a:avLst/>
              <a:gdLst/>
              <a:ahLst/>
              <a:cxnLst/>
              <a:rect l="l" t="t" r="r" b="b"/>
              <a:pathLst>
                <a:path w="618744" h="886968">
                  <a:moveTo>
                    <a:pt x="47596" y="814844"/>
                  </a:moveTo>
                  <a:cubicBezTo>
                    <a:pt x="175031" y="862419"/>
                    <a:pt x="366941" y="886968"/>
                    <a:pt x="451396" y="801027"/>
                  </a:cubicBezTo>
                  <a:cubicBezTo>
                    <a:pt x="379235" y="811771"/>
                    <a:pt x="307073" y="816381"/>
                    <a:pt x="250266" y="771880"/>
                  </a:cubicBezTo>
                  <a:cubicBezTo>
                    <a:pt x="280962" y="767270"/>
                    <a:pt x="580365" y="647573"/>
                    <a:pt x="618744" y="415925"/>
                  </a:cubicBezTo>
                  <a:cubicBezTo>
                    <a:pt x="557327" y="467995"/>
                    <a:pt x="379235" y="541693"/>
                    <a:pt x="302463" y="532485"/>
                  </a:cubicBezTo>
                  <a:cubicBezTo>
                    <a:pt x="339306" y="391287"/>
                    <a:pt x="342379" y="138049"/>
                    <a:pt x="262547" y="0"/>
                  </a:cubicBezTo>
                  <a:cubicBezTo>
                    <a:pt x="221094" y="191770"/>
                    <a:pt x="92121" y="500253"/>
                    <a:pt x="92121" y="500253"/>
                  </a:cubicBezTo>
                  <a:cubicBezTo>
                    <a:pt x="92121" y="500253"/>
                    <a:pt x="50667" y="463423"/>
                    <a:pt x="0" y="415925"/>
                  </a:cubicBezTo>
                  <a:cubicBezTo>
                    <a:pt x="0" y="791820"/>
                    <a:pt x="0" y="791820"/>
                    <a:pt x="0" y="791820"/>
                  </a:cubicBezTo>
                  <a:cubicBezTo>
                    <a:pt x="21495" y="802564"/>
                    <a:pt x="36848" y="808710"/>
                    <a:pt x="36848" y="808710"/>
                  </a:cubicBezTo>
                  <a:cubicBezTo>
                    <a:pt x="47596" y="814844"/>
                    <a:pt x="47596" y="814844"/>
                    <a:pt x="47596" y="814844"/>
                  </a:cubicBezTo>
                  <a:cubicBezTo>
                    <a:pt x="47596" y="814844"/>
                    <a:pt x="47596" y="814844"/>
                    <a:pt x="47596" y="814844"/>
                  </a:cubicBezTo>
                  <a:close/>
                </a:path>
              </a:pathLst>
            </a:custGeom>
            <a:solidFill>
              <a:srgbClr val="EE9127">
                <a:alpha val="100000"/>
              </a:srgbClr>
            </a:solidFill>
            <a:ln w="0" cap="sq">
              <a:solidFill>
                <a:srgbClr val="EE912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3" name="Path313"/>
            <p:cNvSpPr/>
            <p:nvPr/>
          </p:nvSpPr>
          <p:spPr>
            <a:xfrm>
              <a:off x="59436" y="5315712"/>
              <a:ext cx="204216" cy="554736"/>
            </a:xfrm>
            <a:custGeom>
              <a:avLst/>
              <a:gdLst/>
              <a:ahLst/>
              <a:cxnLst/>
              <a:rect l="l" t="t" r="r" b="b"/>
              <a:pathLst>
                <a:path w="204216" h="554736">
                  <a:moveTo>
                    <a:pt x="0" y="554736"/>
                  </a:moveTo>
                  <a:cubicBezTo>
                    <a:pt x="155080" y="450240"/>
                    <a:pt x="204216" y="59944"/>
                    <a:pt x="191935" y="0"/>
                  </a:cubicBezTo>
                  <a:cubicBezTo>
                    <a:pt x="150470" y="401066"/>
                    <a:pt x="0" y="554736"/>
                    <a:pt x="0" y="554736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4" name="Path314"/>
            <p:cNvSpPr/>
            <p:nvPr/>
          </p:nvSpPr>
          <p:spPr>
            <a:xfrm>
              <a:off x="163068" y="5611368"/>
              <a:ext cx="352044" cy="187452"/>
            </a:xfrm>
            <a:custGeom>
              <a:avLst/>
              <a:gdLst/>
              <a:ahLst/>
              <a:cxnLst/>
              <a:rect l="l" t="t" r="r" b="b"/>
              <a:pathLst>
                <a:path w="352044" h="187452">
                  <a:moveTo>
                    <a:pt x="0" y="160020"/>
                  </a:moveTo>
                  <a:cubicBezTo>
                    <a:pt x="121450" y="187452"/>
                    <a:pt x="328981" y="33528"/>
                    <a:pt x="352044" y="0"/>
                  </a:cubicBezTo>
                  <a:cubicBezTo>
                    <a:pt x="141427" y="163068"/>
                    <a:pt x="0" y="160020"/>
                    <a:pt x="0" y="16002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5" name="Path315"/>
            <p:cNvSpPr/>
            <p:nvPr/>
          </p:nvSpPr>
          <p:spPr>
            <a:xfrm>
              <a:off x="109728" y="5865876"/>
              <a:ext cx="233172" cy="56388"/>
            </a:xfrm>
            <a:custGeom>
              <a:avLst/>
              <a:gdLst/>
              <a:ahLst/>
              <a:cxnLst/>
              <a:rect l="l" t="t" r="r" b="b"/>
              <a:pathLst>
                <a:path w="233172" h="56388">
                  <a:moveTo>
                    <a:pt x="0" y="0"/>
                  </a:moveTo>
                  <a:cubicBezTo>
                    <a:pt x="50622" y="56388"/>
                    <a:pt x="208623" y="56388"/>
                    <a:pt x="233172" y="47244"/>
                  </a:cubicBezTo>
                  <a:cubicBezTo>
                    <a:pt x="69037" y="518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6" name="Path316"/>
            <p:cNvSpPr/>
            <p:nvPr/>
          </p:nvSpPr>
          <p:spPr>
            <a:xfrm>
              <a:off x="0" y="5666232"/>
              <a:ext cx="92964" cy="88392"/>
            </a:xfrm>
            <a:custGeom>
              <a:avLst/>
              <a:gdLst/>
              <a:ahLst/>
              <a:cxnLst/>
              <a:rect l="l" t="t" r="r" b="b"/>
              <a:pathLst>
                <a:path w="92964" h="88392">
                  <a:moveTo>
                    <a:pt x="92964" y="88392"/>
                  </a:moveTo>
                  <a:cubicBezTo>
                    <a:pt x="92964" y="88392"/>
                    <a:pt x="53340" y="65532"/>
                    <a:pt x="0" y="0"/>
                  </a:cubicBezTo>
                  <a:cubicBezTo>
                    <a:pt x="0" y="18288"/>
                    <a:pt x="0" y="18288"/>
                    <a:pt x="0" y="18288"/>
                  </a:cubicBezTo>
                  <a:cubicBezTo>
                    <a:pt x="28956" y="51816"/>
                    <a:pt x="60960" y="77724"/>
                    <a:pt x="92964" y="8839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7" name="Path317"/>
            <p:cNvSpPr/>
            <p:nvPr/>
          </p:nvSpPr>
          <p:spPr>
            <a:xfrm>
              <a:off x="0" y="5824728"/>
              <a:ext cx="73152" cy="25908"/>
            </a:xfrm>
            <a:custGeom>
              <a:avLst/>
              <a:gdLst/>
              <a:ahLst/>
              <a:cxnLst/>
              <a:rect l="l" t="t" r="r" b="b"/>
              <a:pathLst>
                <a:path w="73152" h="25908">
                  <a:moveTo>
                    <a:pt x="73152" y="22860"/>
                  </a:moveTo>
                  <a:cubicBezTo>
                    <a:pt x="73152" y="22860"/>
                    <a:pt x="47244" y="19812"/>
                    <a:pt x="0" y="0"/>
                  </a:cubicBezTo>
                  <a:cubicBezTo>
                    <a:pt x="0" y="9144"/>
                    <a:pt x="0" y="9144"/>
                    <a:pt x="0" y="9144"/>
                  </a:cubicBezTo>
                  <a:cubicBezTo>
                    <a:pt x="27432" y="19812"/>
                    <a:pt x="51816" y="25908"/>
                    <a:pt x="73152" y="2286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18" name="Path318"/>
            <p:cNvSpPr/>
            <p:nvPr/>
          </p:nvSpPr>
          <p:spPr>
            <a:xfrm>
              <a:off x="52602" y="5939028"/>
              <a:ext cx="75414" cy="213335"/>
            </a:xfrm>
            <a:custGeom>
              <a:avLst/>
              <a:gdLst/>
              <a:ahLst/>
              <a:cxnLst/>
              <a:rect l="l" t="t" r="r" b="b"/>
              <a:pathLst>
                <a:path w="75414" h="213335">
                  <a:moveTo>
                    <a:pt x="12930" y="107442"/>
                  </a:moveTo>
                  <a:cubicBezTo>
                    <a:pt x="3786" y="52184"/>
                    <a:pt x="49506" y="0"/>
                    <a:pt x="49506" y="0"/>
                  </a:cubicBezTo>
                  <a:cubicBezTo>
                    <a:pt x="32742" y="3073"/>
                    <a:pt x="32742" y="3073"/>
                    <a:pt x="32742" y="3073"/>
                  </a:cubicBezTo>
                  <a:cubicBezTo>
                    <a:pt x="32742" y="3073"/>
                    <a:pt x="-51078" y="107442"/>
                    <a:pt x="49506" y="213334"/>
                  </a:cubicBezTo>
                  <a:cubicBezTo>
                    <a:pt x="54078" y="216408"/>
                    <a:pt x="75414" y="205663"/>
                    <a:pt x="75414" y="205663"/>
                  </a:cubicBezTo>
                  <a:cubicBezTo>
                    <a:pt x="75414" y="205663"/>
                    <a:pt x="22074" y="162687"/>
                    <a:pt x="12930" y="10744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19" name="Group319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320" name="Path320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1" name="Path321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2" name="Path322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3" name="Path323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4" name="Path324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5" name="Path325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6" name="Path326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27" name="Path327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28" name="Group328"/>
          <p:cNvGrpSpPr/>
          <p:nvPr/>
        </p:nvGrpSpPr>
        <p:grpSpPr>
          <a:xfrm>
            <a:off x="3048" y="2874264"/>
            <a:ext cx="595884" cy="789432"/>
            <a:chOff x="3048" y="2874264"/>
            <a:chExt cx="595884" cy="789432"/>
          </a:xfrm>
        </p:grpSpPr>
        <p:sp>
          <p:nvSpPr>
            <p:cNvPr id="329" name="Path329"/>
            <p:cNvSpPr/>
            <p:nvPr/>
          </p:nvSpPr>
          <p:spPr>
            <a:xfrm>
              <a:off x="3048" y="2874264"/>
              <a:ext cx="595884" cy="789432"/>
            </a:xfrm>
            <a:custGeom>
              <a:avLst/>
              <a:gdLst/>
              <a:ahLst/>
              <a:cxnLst/>
              <a:rect l="l" t="t" r="r" b="b"/>
              <a:pathLst>
                <a:path w="595884" h="789432">
                  <a:moveTo>
                    <a:pt x="346227" y="697230"/>
                  </a:moveTo>
                  <a:cubicBezTo>
                    <a:pt x="346227" y="697230"/>
                    <a:pt x="280276" y="678307"/>
                    <a:pt x="261429" y="640588"/>
                  </a:cubicBezTo>
                  <a:cubicBezTo>
                    <a:pt x="369773" y="671195"/>
                    <a:pt x="560553" y="553085"/>
                    <a:pt x="560553" y="553085"/>
                  </a:cubicBezTo>
                  <a:cubicBezTo>
                    <a:pt x="560553" y="553085"/>
                    <a:pt x="560553" y="553085"/>
                    <a:pt x="292049" y="451485"/>
                  </a:cubicBezTo>
                  <a:cubicBezTo>
                    <a:pt x="292049" y="451485"/>
                    <a:pt x="518160" y="252857"/>
                    <a:pt x="595884" y="181991"/>
                  </a:cubicBezTo>
                  <a:cubicBezTo>
                    <a:pt x="325031" y="120523"/>
                    <a:pt x="179007" y="259969"/>
                    <a:pt x="179007" y="259969"/>
                  </a:cubicBezTo>
                  <a:cubicBezTo>
                    <a:pt x="179007" y="259969"/>
                    <a:pt x="162509" y="87503"/>
                    <a:pt x="188417" y="0"/>
                  </a:cubicBezTo>
                  <a:cubicBezTo>
                    <a:pt x="89501" y="33147"/>
                    <a:pt x="32974" y="120523"/>
                    <a:pt x="0" y="196215"/>
                  </a:cubicBezTo>
                  <a:cubicBezTo>
                    <a:pt x="0" y="600329"/>
                    <a:pt x="0" y="600329"/>
                    <a:pt x="0" y="600329"/>
                  </a:cubicBezTo>
                  <a:cubicBezTo>
                    <a:pt x="141313" y="789432"/>
                    <a:pt x="346227" y="697230"/>
                    <a:pt x="346227" y="69723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0" name="Path330"/>
            <p:cNvSpPr/>
            <p:nvPr/>
          </p:nvSpPr>
          <p:spPr>
            <a:xfrm>
              <a:off x="3048" y="2927604"/>
              <a:ext cx="541020" cy="690372"/>
            </a:xfrm>
            <a:custGeom>
              <a:avLst/>
              <a:gdLst/>
              <a:ahLst/>
              <a:cxnLst/>
              <a:rect l="l" t="t" r="r" b="b"/>
              <a:pathLst>
                <a:path w="541020" h="690372">
                  <a:moveTo>
                    <a:pt x="30712" y="527177"/>
                  </a:moveTo>
                  <a:cubicBezTo>
                    <a:pt x="30712" y="527177"/>
                    <a:pt x="193726" y="690372"/>
                    <a:pt x="271691" y="638302"/>
                  </a:cubicBezTo>
                  <a:cubicBezTo>
                    <a:pt x="210261" y="614680"/>
                    <a:pt x="181915" y="548513"/>
                    <a:pt x="181915" y="548513"/>
                  </a:cubicBezTo>
                  <a:cubicBezTo>
                    <a:pt x="181915" y="548513"/>
                    <a:pt x="396900" y="583946"/>
                    <a:pt x="484314" y="501269"/>
                  </a:cubicBezTo>
                  <a:cubicBezTo>
                    <a:pt x="394538" y="479933"/>
                    <a:pt x="233896" y="399542"/>
                    <a:pt x="233896" y="399542"/>
                  </a:cubicBezTo>
                  <a:cubicBezTo>
                    <a:pt x="233896" y="399542"/>
                    <a:pt x="415811" y="222250"/>
                    <a:pt x="541020" y="141859"/>
                  </a:cubicBezTo>
                  <a:cubicBezTo>
                    <a:pt x="422897" y="118237"/>
                    <a:pt x="240983" y="196215"/>
                    <a:pt x="151206" y="257683"/>
                  </a:cubicBezTo>
                  <a:cubicBezTo>
                    <a:pt x="122852" y="208026"/>
                    <a:pt x="127572" y="59055"/>
                    <a:pt x="146482" y="0"/>
                  </a:cubicBezTo>
                  <a:cubicBezTo>
                    <a:pt x="47250" y="61468"/>
                    <a:pt x="11812" y="184404"/>
                    <a:pt x="0" y="274320"/>
                  </a:cubicBezTo>
                  <a:cubicBezTo>
                    <a:pt x="0" y="496443"/>
                    <a:pt x="0" y="496443"/>
                    <a:pt x="0" y="496443"/>
                  </a:cubicBezTo>
                  <a:cubicBezTo>
                    <a:pt x="9450" y="503555"/>
                    <a:pt x="16538" y="513080"/>
                    <a:pt x="21262" y="520192"/>
                  </a:cubicBezTo>
                  <a:cubicBezTo>
                    <a:pt x="30712" y="527177"/>
                    <a:pt x="30712" y="527177"/>
                    <a:pt x="30712" y="527177"/>
                  </a:cubicBezTo>
                  <a:cubicBezTo>
                    <a:pt x="30712" y="527177"/>
                    <a:pt x="30712" y="527177"/>
                    <a:pt x="30712" y="527177"/>
                  </a:cubicBezTo>
                  <a:close/>
                </a:path>
              </a:pathLst>
            </a:custGeom>
            <a:solidFill>
              <a:srgbClr val="DD7228">
                <a:alpha val="100000"/>
              </a:srgbClr>
            </a:solidFill>
            <a:ln w="0" cap="sq">
              <a:solidFill>
                <a:srgbClr val="DD72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1" name="Path331"/>
            <p:cNvSpPr/>
            <p:nvPr/>
          </p:nvSpPr>
          <p:spPr>
            <a:xfrm>
              <a:off x="45720" y="3139440"/>
              <a:ext cx="336804" cy="292608"/>
            </a:xfrm>
            <a:custGeom>
              <a:avLst/>
              <a:gdLst/>
              <a:ahLst/>
              <a:cxnLst/>
              <a:rect l="l" t="t" r="r" b="b"/>
              <a:pathLst>
                <a:path w="336804" h="292608">
                  <a:moveTo>
                    <a:pt x="0" y="292608"/>
                  </a:moveTo>
                  <a:cubicBezTo>
                    <a:pt x="0" y="292608"/>
                    <a:pt x="63593" y="141605"/>
                    <a:pt x="336804" y="0"/>
                  </a:cubicBezTo>
                  <a:cubicBezTo>
                    <a:pt x="289700" y="11811"/>
                    <a:pt x="28264" y="153416"/>
                    <a:pt x="0" y="292608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2" name="Path332"/>
            <p:cNvSpPr/>
            <p:nvPr/>
          </p:nvSpPr>
          <p:spPr>
            <a:xfrm>
              <a:off x="61330" y="3040380"/>
              <a:ext cx="43826" cy="289560"/>
            </a:xfrm>
            <a:custGeom>
              <a:avLst/>
              <a:gdLst/>
              <a:ahLst/>
              <a:cxnLst/>
              <a:rect l="l" t="t" r="r" b="b"/>
              <a:pathLst>
                <a:path w="43826" h="289560">
                  <a:moveTo>
                    <a:pt x="22146" y="289560"/>
                  </a:moveTo>
                  <a:cubicBezTo>
                    <a:pt x="22146" y="289560"/>
                    <a:pt x="-18805" y="193040"/>
                    <a:pt x="43826" y="0"/>
                  </a:cubicBezTo>
                  <a:cubicBezTo>
                    <a:pt x="22146" y="23495"/>
                    <a:pt x="-30850" y="216535"/>
                    <a:pt x="22146" y="28956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3" name="Path333"/>
            <p:cNvSpPr/>
            <p:nvPr/>
          </p:nvSpPr>
          <p:spPr>
            <a:xfrm>
              <a:off x="3048" y="3368040"/>
              <a:ext cx="30480" cy="27432"/>
            </a:xfrm>
            <a:custGeom>
              <a:avLst/>
              <a:gdLst/>
              <a:ahLst/>
              <a:cxnLst/>
              <a:rect l="l" t="t" r="r" b="b"/>
              <a:pathLst>
                <a:path w="30480" h="27432">
                  <a:moveTo>
                    <a:pt x="30480" y="27432"/>
                  </a:moveTo>
                  <a:cubicBezTo>
                    <a:pt x="30480" y="27432"/>
                    <a:pt x="18757" y="18288"/>
                    <a:pt x="0" y="0"/>
                  </a:cubicBezTo>
                  <a:cubicBezTo>
                    <a:pt x="0" y="6858"/>
                    <a:pt x="0" y="6858"/>
                    <a:pt x="0" y="6858"/>
                  </a:cubicBezTo>
                  <a:cubicBezTo>
                    <a:pt x="11723" y="16002"/>
                    <a:pt x="18757" y="20574"/>
                    <a:pt x="30480" y="27432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4" name="Path334"/>
            <p:cNvSpPr/>
            <p:nvPr/>
          </p:nvSpPr>
          <p:spPr>
            <a:xfrm>
              <a:off x="115824" y="3372612"/>
              <a:ext cx="286512" cy="82296"/>
            </a:xfrm>
            <a:custGeom>
              <a:avLst/>
              <a:gdLst/>
              <a:ahLst/>
              <a:cxnLst/>
              <a:rect l="l" t="t" r="r" b="b"/>
              <a:pathLst>
                <a:path w="286512" h="82296">
                  <a:moveTo>
                    <a:pt x="286512" y="70485"/>
                  </a:moveTo>
                  <a:cubicBezTo>
                    <a:pt x="82880" y="70485"/>
                    <a:pt x="0" y="0"/>
                    <a:pt x="0" y="0"/>
                  </a:cubicBezTo>
                  <a:cubicBezTo>
                    <a:pt x="59195" y="75184"/>
                    <a:pt x="258102" y="82296"/>
                    <a:pt x="286512" y="70485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35" name="Path335"/>
            <p:cNvSpPr/>
            <p:nvPr/>
          </p:nvSpPr>
          <p:spPr>
            <a:xfrm>
              <a:off x="54864" y="3416808"/>
              <a:ext cx="190500" cy="147828"/>
            </a:xfrm>
            <a:custGeom>
              <a:avLst/>
              <a:gdLst/>
              <a:ahLst/>
              <a:cxnLst/>
              <a:rect l="l" t="t" r="r" b="b"/>
              <a:pathLst>
                <a:path w="190500" h="147828">
                  <a:moveTo>
                    <a:pt x="0" y="0"/>
                  </a:moveTo>
                  <a:cubicBezTo>
                    <a:pt x="23519" y="76327"/>
                    <a:pt x="166980" y="140716"/>
                    <a:pt x="190500" y="147828"/>
                  </a:cubicBezTo>
                  <a:cubicBezTo>
                    <a:pt x="44685" y="787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336" name="Text Box336"/>
          <p:cNvSpPr txBox="1"/>
          <p:nvPr/>
        </p:nvSpPr>
        <p:spPr>
          <a:xfrm>
            <a:off x="792480" y="1455319"/>
            <a:ext cx="9404228" cy="144775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marL="228600" indent="-228600">
              <a:lnSpc>
                <a:spcPts val="3800"/>
              </a:lnSpc>
            </a:pP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If</a:t>
            </a:r>
            <a:r>
              <a:rPr lang="en-US" altLang="zh-CN" dirty="0" b="1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x(t)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b="1" i="1" sz="32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y(t)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b="1" i="1" sz="3400" spc="-194">
                <a:solidFill>
                  <a:srgbClr val="000000"/>
                </a:solidFill>
                <a:latin typeface="宋体"/>
                <a:ea typeface="宋体"/>
                <a:cs typeface="宋体"/>
              </a:rPr>
              <a:t>∈</a:t>
            </a:r>
            <a:r>
              <a:rPr lang="en-US" altLang="zh-CN" dirty="0" b="1" i="1" sz="32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[a,b]</a:t>
            </a:r>
            <a:r>
              <a:rPr lang="en-US" altLang="zh-CN" dirty="0" b="1" i="1" sz="3200" spc="-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describes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i="1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parametric</a:t>
            </a:r>
            <a:r>
              <a:rPr lang="en-US" altLang="zh-CN" dirty="0" b="1" i="1" sz="3200" spc="-1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b="1" i="1" sz="32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bounding</a:t>
            </a:r>
            <a:r>
              <a:rPr lang="en-US" altLang="zh-CN" dirty="0" b="1" i="1" sz="3200" spc="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region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b="1" i="1" sz="3200" spc="-1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Cartesian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plane,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b="1" i="1" sz="32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this</a:t>
            </a:r>
            <a:r>
              <a:rPr lang="en-US" altLang="zh-CN" dirty="0" b="1" i="1" sz="3200" spc="-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region</a:t>
            </a:r>
            <a:r>
              <a:rPr lang="en-US" altLang="zh-CN" dirty="0" b="1" i="1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337" name="Text Box337"/>
          <p:cNvSpPr txBox="1"/>
          <p:nvPr/>
        </p:nvSpPr>
        <p:spPr>
          <a:xfrm>
            <a:off x="1874774" y="2995006"/>
            <a:ext cx="211095" cy="3575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816"/>
              </a:lnSpc>
            </a:pPr>
            <a:r>
              <a:rPr lang="en-US" altLang="zh-CN" dirty="0" b="1" i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  <p:sp>
        <p:nvSpPr>
          <p:cNvPr id="338" name="Text Box338"/>
          <p:cNvSpPr txBox="1"/>
          <p:nvPr/>
        </p:nvSpPr>
        <p:spPr>
          <a:xfrm>
            <a:off x="1504442" y="3271457"/>
            <a:ext cx="2956426" cy="838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6602"/>
              </a:lnSpc>
            </a:pPr>
            <a:r>
              <a:rPr lang="en-US" altLang="zh-CN" dirty="0" sz="66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4800" spc="4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y(dx/dt)</a:t>
            </a:r>
            <a:r>
              <a:rPr lang="en-US" altLang="zh-CN" dirty="0" sz="4800" spc="-49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4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dt</a:t>
            </a:r>
            <a:endParaRPr lang="en-US" altLang="zh-CN" sz="4800">
              <a:latin typeface="Modern No. 20"/>
              <a:ea typeface="Modern No. 20"/>
              <a:cs typeface="Modern No. 20"/>
            </a:endParaRPr>
          </a:p>
        </p:txBody>
      </p:sp>
      <p:sp>
        <p:nvSpPr>
          <p:cNvPr id="339" name="Text Box339"/>
          <p:cNvSpPr txBox="1"/>
          <p:nvPr/>
        </p:nvSpPr>
        <p:spPr>
          <a:xfrm>
            <a:off x="1600454" y="4001389"/>
            <a:ext cx="211836" cy="35722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813"/>
              </a:lnSpc>
            </a:pPr>
            <a:r>
              <a:rPr lang="en-US" altLang="zh-CN" dirty="0" b="1" i="1" sz="24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grpSp>
        <p:nvGrpSpPr>
          <p:cNvPr id="341" name="Group341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342" name="Path342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3" name="Path343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4" name="Path344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5" name="Path345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6" name="Path346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7" name="Path347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8" name="Path348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49" name="Path349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50" name="Group350"/>
          <p:cNvGrpSpPr/>
          <p:nvPr/>
        </p:nvGrpSpPr>
        <p:grpSpPr>
          <a:xfrm>
            <a:off x="3048" y="2874264"/>
            <a:ext cx="595884" cy="789432"/>
            <a:chOff x="3048" y="2874264"/>
            <a:chExt cx="595884" cy="789432"/>
          </a:xfrm>
        </p:grpSpPr>
        <p:sp>
          <p:nvSpPr>
            <p:cNvPr id="351" name="Path351"/>
            <p:cNvSpPr/>
            <p:nvPr/>
          </p:nvSpPr>
          <p:spPr>
            <a:xfrm>
              <a:off x="3048" y="2874264"/>
              <a:ext cx="595884" cy="789432"/>
            </a:xfrm>
            <a:custGeom>
              <a:avLst/>
              <a:gdLst/>
              <a:ahLst/>
              <a:cxnLst/>
              <a:rect l="l" t="t" r="r" b="b"/>
              <a:pathLst>
                <a:path w="595884" h="789432">
                  <a:moveTo>
                    <a:pt x="346227" y="697230"/>
                  </a:moveTo>
                  <a:cubicBezTo>
                    <a:pt x="346227" y="697230"/>
                    <a:pt x="280276" y="678307"/>
                    <a:pt x="261429" y="640588"/>
                  </a:cubicBezTo>
                  <a:cubicBezTo>
                    <a:pt x="369773" y="671195"/>
                    <a:pt x="560553" y="553085"/>
                    <a:pt x="560553" y="553085"/>
                  </a:cubicBezTo>
                  <a:cubicBezTo>
                    <a:pt x="560553" y="553085"/>
                    <a:pt x="560553" y="553085"/>
                    <a:pt x="292049" y="451485"/>
                  </a:cubicBezTo>
                  <a:cubicBezTo>
                    <a:pt x="292049" y="451485"/>
                    <a:pt x="518160" y="252857"/>
                    <a:pt x="595884" y="181991"/>
                  </a:cubicBezTo>
                  <a:cubicBezTo>
                    <a:pt x="325031" y="120523"/>
                    <a:pt x="179007" y="259969"/>
                    <a:pt x="179007" y="259969"/>
                  </a:cubicBezTo>
                  <a:cubicBezTo>
                    <a:pt x="179007" y="259969"/>
                    <a:pt x="162509" y="87503"/>
                    <a:pt x="188417" y="0"/>
                  </a:cubicBezTo>
                  <a:cubicBezTo>
                    <a:pt x="89501" y="33147"/>
                    <a:pt x="32974" y="120523"/>
                    <a:pt x="0" y="196215"/>
                  </a:cubicBezTo>
                  <a:cubicBezTo>
                    <a:pt x="0" y="600329"/>
                    <a:pt x="0" y="600329"/>
                    <a:pt x="0" y="600329"/>
                  </a:cubicBezTo>
                  <a:cubicBezTo>
                    <a:pt x="141313" y="789432"/>
                    <a:pt x="346227" y="697230"/>
                    <a:pt x="346227" y="69723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2" name="Path352"/>
            <p:cNvSpPr/>
            <p:nvPr/>
          </p:nvSpPr>
          <p:spPr>
            <a:xfrm>
              <a:off x="3048" y="2927604"/>
              <a:ext cx="541020" cy="690372"/>
            </a:xfrm>
            <a:custGeom>
              <a:avLst/>
              <a:gdLst/>
              <a:ahLst/>
              <a:cxnLst/>
              <a:rect l="l" t="t" r="r" b="b"/>
              <a:pathLst>
                <a:path w="541020" h="690372">
                  <a:moveTo>
                    <a:pt x="30712" y="527177"/>
                  </a:moveTo>
                  <a:cubicBezTo>
                    <a:pt x="30712" y="527177"/>
                    <a:pt x="193726" y="690372"/>
                    <a:pt x="271691" y="638302"/>
                  </a:cubicBezTo>
                  <a:cubicBezTo>
                    <a:pt x="210261" y="614680"/>
                    <a:pt x="181915" y="548513"/>
                    <a:pt x="181915" y="548513"/>
                  </a:cubicBezTo>
                  <a:cubicBezTo>
                    <a:pt x="181915" y="548513"/>
                    <a:pt x="396900" y="583946"/>
                    <a:pt x="484314" y="501269"/>
                  </a:cubicBezTo>
                  <a:cubicBezTo>
                    <a:pt x="394538" y="479933"/>
                    <a:pt x="233896" y="399542"/>
                    <a:pt x="233896" y="399542"/>
                  </a:cubicBezTo>
                  <a:cubicBezTo>
                    <a:pt x="233896" y="399542"/>
                    <a:pt x="415811" y="222250"/>
                    <a:pt x="541020" y="141859"/>
                  </a:cubicBezTo>
                  <a:cubicBezTo>
                    <a:pt x="422897" y="118237"/>
                    <a:pt x="240983" y="196215"/>
                    <a:pt x="151206" y="257683"/>
                  </a:cubicBezTo>
                  <a:cubicBezTo>
                    <a:pt x="122852" y="208026"/>
                    <a:pt x="127572" y="59055"/>
                    <a:pt x="146482" y="0"/>
                  </a:cubicBezTo>
                  <a:cubicBezTo>
                    <a:pt x="47250" y="61468"/>
                    <a:pt x="11812" y="184404"/>
                    <a:pt x="0" y="274320"/>
                  </a:cubicBezTo>
                  <a:cubicBezTo>
                    <a:pt x="0" y="496443"/>
                    <a:pt x="0" y="496443"/>
                    <a:pt x="0" y="496443"/>
                  </a:cubicBezTo>
                  <a:cubicBezTo>
                    <a:pt x="9450" y="503555"/>
                    <a:pt x="16538" y="513080"/>
                    <a:pt x="21262" y="520192"/>
                  </a:cubicBezTo>
                  <a:cubicBezTo>
                    <a:pt x="30712" y="527177"/>
                    <a:pt x="30712" y="527177"/>
                    <a:pt x="30712" y="527177"/>
                  </a:cubicBezTo>
                  <a:cubicBezTo>
                    <a:pt x="30712" y="527177"/>
                    <a:pt x="30712" y="527177"/>
                    <a:pt x="30712" y="527177"/>
                  </a:cubicBezTo>
                  <a:close/>
                </a:path>
              </a:pathLst>
            </a:custGeom>
            <a:solidFill>
              <a:srgbClr val="DD7228">
                <a:alpha val="100000"/>
              </a:srgbClr>
            </a:solidFill>
            <a:ln w="0" cap="sq">
              <a:solidFill>
                <a:srgbClr val="DD72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3" name="Path353"/>
            <p:cNvSpPr/>
            <p:nvPr/>
          </p:nvSpPr>
          <p:spPr>
            <a:xfrm>
              <a:off x="45720" y="3139440"/>
              <a:ext cx="336804" cy="292608"/>
            </a:xfrm>
            <a:custGeom>
              <a:avLst/>
              <a:gdLst/>
              <a:ahLst/>
              <a:cxnLst/>
              <a:rect l="l" t="t" r="r" b="b"/>
              <a:pathLst>
                <a:path w="336804" h="292608">
                  <a:moveTo>
                    <a:pt x="0" y="292608"/>
                  </a:moveTo>
                  <a:cubicBezTo>
                    <a:pt x="0" y="292608"/>
                    <a:pt x="63593" y="141605"/>
                    <a:pt x="336804" y="0"/>
                  </a:cubicBezTo>
                  <a:cubicBezTo>
                    <a:pt x="289700" y="11811"/>
                    <a:pt x="28264" y="153416"/>
                    <a:pt x="0" y="292608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4" name="Path354"/>
            <p:cNvSpPr/>
            <p:nvPr/>
          </p:nvSpPr>
          <p:spPr>
            <a:xfrm>
              <a:off x="61330" y="3040380"/>
              <a:ext cx="43826" cy="289560"/>
            </a:xfrm>
            <a:custGeom>
              <a:avLst/>
              <a:gdLst/>
              <a:ahLst/>
              <a:cxnLst/>
              <a:rect l="l" t="t" r="r" b="b"/>
              <a:pathLst>
                <a:path w="43826" h="289560">
                  <a:moveTo>
                    <a:pt x="22146" y="289560"/>
                  </a:moveTo>
                  <a:cubicBezTo>
                    <a:pt x="22146" y="289560"/>
                    <a:pt x="-18805" y="193040"/>
                    <a:pt x="43826" y="0"/>
                  </a:cubicBezTo>
                  <a:cubicBezTo>
                    <a:pt x="22146" y="23495"/>
                    <a:pt x="-30850" y="216535"/>
                    <a:pt x="22146" y="28956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5" name="Path355"/>
            <p:cNvSpPr/>
            <p:nvPr/>
          </p:nvSpPr>
          <p:spPr>
            <a:xfrm>
              <a:off x="3048" y="3368040"/>
              <a:ext cx="30480" cy="27432"/>
            </a:xfrm>
            <a:custGeom>
              <a:avLst/>
              <a:gdLst/>
              <a:ahLst/>
              <a:cxnLst/>
              <a:rect l="l" t="t" r="r" b="b"/>
              <a:pathLst>
                <a:path w="30480" h="27432">
                  <a:moveTo>
                    <a:pt x="30480" y="27432"/>
                  </a:moveTo>
                  <a:cubicBezTo>
                    <a:pt x="30480" y="27432"/>
                    <a:pt x="18757" y="18288"/>
                    <a:pt x="0" y="0"/>
                  </a:cubicBezTo>
                  <a:cubicBezTo>
                    <a:pt x="0" y="6858"/>
                    <a:pt x="0" y="6858"/>
                    <a:pt x="0" y="6858"/>
                  </a:cubicBezTo>
                  <a:cubicBezTo>
                    <a:pt x="11723" y="16002"/>
                    <a:pt x="18757" y="20574"/>
                    <a:pt x="30480" y="27432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6" name="Path356"/>
            <p:cNvSpPr/>
            <p:nvPr/>
          </p:nvSpPr>
          <p:spPr>
            <a:xfrm>
              <a:off x="115824" y="3372612"/>
              <a:ext cx="286512" cy="82296"/>
            </a:xfrm>
            <a:custGeom>
              <a:avLst/>
              <a:gdLst/>
              <a:ahLst/>
              <a:cxnLst/>
              <a:rect l="l" t="t" r="r" b="b"/>
              <a:pathLst>
                <a:path w="286512" h="82296">
                  <a:moveTo>
                    <a:pt x="286512" y="70485"/>
                  </a:moveTo>
                  <a:cubicBezTo>
                    <a:pt x="82880" y="70485"/>
                    <a:pt x="0" y="0"/>
                    <a:pt x="0" y="0"/>
                  </a:cubicBezTo>
                  <a:cubicBezTo>
                    <a:pt x="59195" y="75184"/>
                    <a:pt x="258102" y="82296"/>
                    <a:pt x="286512" y="70485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57" name="Path357"/>
            <p:cNvSpPr/>
            <p:nvPr/>
          </p:nvSpPr>
          <p:spPr>
            <a:xfrm>
              <a:off x="54864" y="3416808"/>
              <a:ext cx="190500" cy="147828"/>
            </a:xfrm>
            <a:custGeom>
              <a:avLst/>
              <a:gdLst/>
              <a:ahLst/>
              <a:cxnLst/>
              <a:rect l="l" t="t" r="r" b="b"/>
              <a:pathLst>
                <a:path w="190500" h="147828">
                  <a:moveTo>
                    <a:pt x="0" y="0"/>
                  </a:moveTo>
                  <a:cubicBezTo>
                    <a:pt x="23519" y="76327"/>
                    <a:pt x="166980" y="140716"/>
                    <a:pt x="190500" y="147828"/>
                  </a:cubicBezTo>
                  <a:cubicBezTo>
                    <a:pt x="44685" y="787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>
                <a:alpha val="100000"/>
              </a:srgbClr>
            </a:solidFill>
            <a:ln w="0" cap="sq">
              <a:solidFill>
                <a:srgbClr val="6F41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58" name="Group358"/>
          <p:cNvGrpSpPr/>
          <p:nvPr/>
        </p:nvGrpSpPr>
        <p:grpSpPr>
          <a:xfrm>
            <a:off x="140208" y="-13716"/>
            <a:ext cx="1382268" cy="804672"/>
            <a:chOff x="140208" y="-13716"/>
            <a:chExt cx="1382268" cy="804672"/>
          </a:xfrm>
        </p:grpSpPr>
        <p:sp>
          <p:nvSpPr>
            <p:cNvPr id="359" name="Path359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0" name="Path360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1" name="Path361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2" name="Path362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363" name="Image3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364" name="Path364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5" name="Path365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6" name="Path366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67" name="Group367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368" name="Path368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69" name="Path369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0" name="Path370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1" name="Path371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2" name="Path372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3" name="Path373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4" name="Path374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5" name="Path375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76" name="Group376"/>
          <p:cNvGrpSpPr/>
          <p:nvPr/>
        </p:nvGrpSpPr>
        <p:grpSpPr>
          <a:xfrm>
            <a:off x="10782300" y="2958084"/>
            <a:ext cx="1028700" cy="1138301"/>
            <a:chOff x="10782300" y="2958084"/>
            <a:chExt cx="1028700" cy="1138301"/>
          </a:xfrm>
        </p:grpSpPr>
        <p:sp>
          <p:nvSpPr>
            <p:cNvPr id="377" name="Path377"/>
            <p:cNvSpPr/>
            <p:nvPr/>
          </p:nvSpPr>
          <p:spPr>
            <a:xfrm>
              <a:off x="11172016" y="3790188"/>
              <a:ext cx="133016" cy="306197"/>
            </a:xfrm>
            <a:custGeom>
              <a:avLst/>
              <a:gdLst/>
              <a:ahLst/>
              <a:cxnLst/>
              <a:rect l="l" t="t" r="r" b="b"/>
              <a:pathLst>
                <a:path w="133016" h="306197">
                  <a:moveTo>
                    <a:pt x="28496" y="12573"/>
                  </a:moveTo>
                  <a:cubicBezTo>
                    <a:pt x="28496" y="12573"/>
                    <a:pt x="-69676" y="176784"/>
                    <a:pt x="95043" y="306197"/>
                  </a:cubicBezTo>
                  <a:cubicBezTo>
                    <a:pt x="104569" y="309372"/>
                    <a:pt x="133016" y="290449"/>
                    <a:pt x="133016" y="290449"/>
                  </a:cubicBezTo>
                  <a:cubicBezTo>
                    <a:pt x="133016" y="290449"/>
                    <a:pt x="44370" y="239903"/>
                    <a:pt x="22146" y="161036"/>
                  </a:cubicBezTo>
                  <a:cubicBezTo>
                    <a:pt x="47" y="88392"/>
                    <a:pt x="56943" y="0"/>
                    <a:pt x="56943" y="0"/>
                  </a:cubicBezTo>
                  <a:cubicBezTo>
                    <a:pt x="28496" y="12573"/>
                    <a:pt x="28496" y="12573"/>
                    <a:pt x="28496" y="12573"/>
                  </a:cubicBezTo>
                  <a:cubicBezTo>
                    <a:pt x="28496" y="12573"/>
                    <a:pt x="28496" y="12573"/>
                    <a:pt x="28496" y="1257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8" name="Path378"/>
            <p:cNvSpPr/>
            <p:nvPr/>
          </p:nvSpPr>
          <p:spPr>
            <a:xfrm>
              <a:off x="10782300" y="2958084"/>
              <a:ext cx="1028700" cy="976884"/>
            </a:xfrm>
            <a:custGeom>
              <a:avLst/>
              <a:gdLst/>
              <a:ahLst/>
              <a:cxnLst/>
              <a:rect l="l" t="t" r="r" b="b"/>
              <a:pathLst>
                <a:path w="1028700" h="976884">
                  <a:moveTo>
                    <a:pt x="515874" y="951611"/>
                  </a:moveTo>
                  <a:cubicBezTo>
                    <a:pt x="515874" y="951611"/>
                    <a:pt x="212090" y="869442"/>
                    <a:pt x="107569" y="704977"/>
                  </a:cubicBezTo>
                  <a:cubicBezTo>
                    <a:pt x="0" y="540639"/>
                    <a:pt x="66422" y="480568"/>
                    <a:pt x="66422" y="480568"/>
                  </a:cubicBezTo>
                  <a:cubicBezTo>
                    <a:pt x="240538" y="654431"/>
                    <a:pt x="240538" y="654431"/>
                    <a:pt x="240538" y="654431"/>
                  </a:cubicBezTo>
                  <a:cubicBezTo>
                    <a:pt x="240538" y="654431"/>
                    <a:pt x="88647" y="347726"/>
                    <a:pt x="180467" y="183388"/>
                  </a:cubicBezTo>
                  <a:cubicBezTo>
                    <a:pt x="231013" y="94869"/>
                    <a:pt x="259588" y="85344"/>
                    <a:pt x="259588" y="85344"/>
                  </a:cubicBezTo>
                  <a:cubicBezTo>
                    <a:pt x="259588" y="85344"/>
                    <a:pt x="345059" y="294005"/>
                    <a:pt x="405130" y="379349"/>
                  </a:cubicBezTo>
                  <a:cubicBezTo>
                    <a:pt x="421005" y="335153"/>
                    <a:pt x="560197" y="161290"/>
                    <a:pt x="686816" y="94869"/>
                  </a:cubicBezTo>
                  <a:cubicBezTo>
                    <a:pt x="819785" y="25273"/>
                    <a:pt x="895731" y="0"/>
                    <a:pt x="895731" y="0"/>
                  </a:cubicBezTo>
                  <a:cubicBezTo>
                    <a:pt x="661543" y="546989"/>
                    <a:pt x="661543" y="546989"/>
                    <a:pt x="661543" y="546989"/>
                  </a:cubicBezTo>
                  <a:cubicBezTo>
                    <a:pt x="1028700" y="512191"/>
                    <a:pt x="1028700" y="512191"/>
                    <a:pt x="1028700" y="512191"/>
                  </a:cubicBezTo>
                  <a:cubicBezTo>
                    <a:pt x="1028700" y="512191"/>
                    <a:pt x="1012825" y="749300"/>
                    <a:pt x="753364" y="812546"/>
                  </a:cubicBezTo>
                  <a:cubicBezTo>
                    <a:pt x="803910" y="828294"/>
                    <a:pt x="883158" y="825119"/>
                    <a:pt x="883158" y="825119"/>
                  </a:cubicBezTo>
                  <a:cubicBezTo>
                    <a:pt x="883158" y="825119"/>
                    <a:pt x="826135" y="916813"/>
                    <a:pt x="731139" y="948436"/>
                  </a:cubicBezTo>
                  <a:cubicBezTo>
                    <a:pt x="642493" y="976884"/>
                    <a:pt x="531749" y="957961"/>
                    <a:pt x="531749" y="957961"/>
                  </a:cubicBezTo>
                  <a:cubicBezTo>
                    <a:pt x="515874" y="951611"/>
                    <a:pt x="515874" y="951611"/>
                    <a:pt x="515874" y="951611"/>
                  </a:cubicBezTo>
                  <a:cubicBezTo>
                    <a:pt x="515874" y="951611"/>
                    <a:pt x="515874" y="951611"/>
                    <a:pt x="515874" y="951611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9" name="Path379"/>
            <p:cNvSpPr/>
            <p:nvPr/>
          </p:nvSpPr>
          <p:spPr>
            <a:xfrm>
              <a:off x="10890504" y="3037332"/>
              <a:ext cx="870204" cy="906780"/>
            </a:xfrm>
            <a:custGeom>
              <a:avLst/>
              <a:gdLst/>
              <a:ahLst/>
              <a:cxnLst/>
              <a:rect l="l" t="t" r="r" b="b"/>
              <a:pathLst>
                <a:path w="870204" h="906780">
                  <a:moveTo>
                    <a:pt x="325882" y="802513"/>
                  </a:moveTo>
                  <a:cubicBezTo>
                    <a:pt x="325882" y="802513"/>
                    <a:pt x="626490" y="906780"/>
                    <a:pt x="696213" y="786765"/>
                  </a:cubicBezTo>
                  <a:cubicBezTo>
                    <a:pt x="604393" y="802513"/>
                    <a:pt x="528447" y="733044"/>
                    <a:pt x="528447" y="733044"/>
                  </a:cubicBezTo>
                  <a:cubicBezTo>
                    <a:pt x="528447" y="733044"/>
                    <a:pt x="816356" y="644525"/>
                    <a:pt x="870204" y="492887"/>
                  </a:cubicBezTo>
                  <a:cubicBezTo>
                    <a:pt x="746760" y="514985"/>
                    <a:pt x="499999" y="518160"/>
                    <a:pt x="499999" y="518160"/>
                  </a:cubicBezTo>
                  <a:cubicBezTo>
                    <a:pt x="499999" y="518160"/>
                    <a:pt x="613918" y="183261"/>
                    <a:pt x="715137" y="0"/>
                  </a:cubicBezTo>
                  <a:cubicBezTo>
                    <a:pt x="556895" y="53721"/>
                    <a:pt x="376555" y="255905"/>
                    <a:pt x="306959" y="394970"/>
                  </a:cubicBezTo>
                  <a:cubicBezTo>
                    <a:pt x="237363" y="350647"/>
                    <a:pt x="151892" y="164338"/>
                    <a:pt x="136017" y="78994"/>
                  </a:cubicBezTo>
                  <a:cubicBezTo>
                    <a:pt x="6350" y="293878"/>
                    <a:pt x="161417" y="597154"/>
                    <a:pt x="180340" y="622427"/>
                  </a:cubicBezTo>
                  <a:cubicBezTo>
                    <a:pt x="104394" y="616077"/>
                    <a:pt x="50673" y="562356"/>
                    <a:pt x="0" y="505460"/>
                  </a:cubicBezTo>
                  <a:cubicBezTo>
                    <a:pt x="6350" y="631952"/>
                    <a:pt x="177165" y="748792"/>
                    <a:pt x="313309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ubicBezTo>
                    <a:pt x="325882" y="802513"/>
                    <a:pt x="325882" y="802513"/>
                    <a:pt x="325882" y="802513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0" name="Path380"/>
            <p:cNvSpPr/>
            <p:nvPr/>
          </p:nvSpPr>
          <p:spPr>
            <a:xfrm>
              <a:off x="11164824" y="3230880"/>
              <a:ext cx="284988" cy="574548"/>
            </a:xfrm>
            <a:custGeom>
              <a:avLst/>
              <a:gdLst/>
              <a:ahLst/>
              <a:cxnLst/>
              <a:rect l="l" t="t" r="r" b="b"/>
              <a:pathLst>
                <a:path w="284988" h="574548">
                  <a:moveTo>
                    <a:pt x="47498" y="574548"/>
                  </a:moveTo>
                  <a:cubicBezTo>
                    <a:pt x="47498" y="574548"/>
                    <a:pt x="34798" y="350393"/>
                    <a:pt x="284988" y="0"/>
                  </a:cubicBezTo>
                  <a:cubicBezTo>
                    <a:pt x="234315" y="37846"/>
                    <a:pt x="0" y="382016"/>
                    <a:pt x="47498" y="57454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1" name="Path381"/>
            <p:cNvSpPr/>
            <p:nvPr/>
          </p:nvSpPr>
          <p:spPr>
            <a:xfrm>
              <a:off x="11029188" y="3279648"/>
              <a:ext cx="170688" cy="376428"/>
            </a:xfrm>
            <a:custGeom>
              <a:avLst/>
              <a:gdLst/>
              <a:ahLst/>
              <a:cxnLst/>
              <a:rect l="l" t="t" r="r" b="b"/>
              <a:pathLst>
                <a:path w="170688" h="376428">
                  <a:moveTo>
                    <a:pt x="170688" y="376428"/>
                  </a:moveTo>
                  <a:cubicBezTo>
                    <a:pt x="170688" y="376428"/>
                    <a:pt x="56897" y="278384"/>
                    <a:pt x="6350" y="0"/>
                  </a:cubicBezTo>
                  <a:cubicBezTo>
                    <a:pt x="0" y="44323"/>
                    <a:pt x="56897" y="313182"/>
                    <a:pt x="170688" y="376428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2" name="Path382"/>
            <p:cNvSpPr/>
            <p:nvPr/>
          </p:nvSpPr>
          <p:spPr>
            <a:xfrm>
              <a:off x="10940798" y="3634740"/>
              <a:ext cx="217930" cy="135636"/>
            </a:xfrm>
            <a:custGeom>
              <a:avLst/>
              <a:gdLst/>
              <a:ahLst/>
              <a:cxnLst/>
              <a:rect l="l" t="t" r="r" b="b"/>
              <a:pathLst>
                <a:path w="217930" h="135636">
                  <a:moveTo>
                    <a:pt x="217931" y="126111"/>
                  </a:moveTo>
                  <a:cubicBezTo>
                    <a:pt x="217931" y="126111"/>
                    <a:pt x="126365" y="119888"/>
                    <a:pt x="0" y="0"/>
                  </a:cubicBezTo>
                  <a:cubicBezTo>
                    <a:pt x="12573" y="22098"/>
                    <a:pt x="138938" y="135636"/>
                    <a:pt x="217931" y="12611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3" name="Path383"/>
            <p:cNvSpPr/>
            <p:nvPr/>
          </p:nvSpPr>
          <p:spPr>
            <a:xfrm>
              <a:off x="11237976" y="3773424"/>
              <a:ext cx="236222" cy="79248"/>
            </a:xfrm>
            <a:custGeom>
              <a:avLst/>
              <a:gdLst/>
              <a:ahLst/>
              <a:cxnLst/>
              <a:rect l="l" t="t" r="r" b="b"/>
              <a:pathLst>
                <a:path w="236222" h="79248">
                  <a:moveTo>
                    <a:pt x="0" y="0"/>
                  </a:moveTo>
                  <a:cubicBezTo>
                    <a:pt x="0" y="0"/>
                    <a:pt x="66167" y="63373"/>
                    <a:pt x="236220" y="72898"/>
                  </a:cubicBezTo>
                  <a:cubicBezTo>
                    <a:pt x="214122" y="79248"/>
                    <a:pt x="47244" y="66548"/>
                    <a:pt x="0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84" name="Path384"/>
            <p:cNvSpPr/>
            <p:nvPr/>
          </p:nvSpPr>
          <p:spPr>
            <a:xfrm>
              <a:off x="11263886" y="3598164"/>
              <a:ext cx="400812" cy="147828"/>
            </a:xfrm>
            <a:custGeom>
              <a:avLst/>
              <a:gdLst/>
              <a:ahLst/>
              <a:cxnLst/>
              <a:rect l="l" t="t" r="r" b="b"/>
              <a:pathLst>
                <a:path w="400812" h="147828">
                  <a:moveTo>
                    <a:pt x="0" y="94361"/>
                  </a:moveTo>
                  <a:cubicBezTo>
                    <a:pt x="0" y="94361"/>
                    <a:pt x="148335" y="122682"/>
                    <a:pt x="400812" y="0"/>
                  </a:cubicBezTo>
                  <a:cubicBezTo>
                    <a:pt x="372363" y="31496"/>
                    <a:pt x="123062" y="147828"/>
                    <a:pt x="0" y="94361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385" name="Group385"/>
          <p:cNvGrpSpPr/>
          <p:nvPr/>
        </p:nvGrpSpPr>
        <p:grpSpPr>
          <a:xfrm>
            <a:off x="0" y="5007864"/>
            <a:ext cx="12190476" cy="1840686"/>
            <a:chOff x="0" y="5007864"/>
            <a:chExt cx="12190476" cy="1840686"/>
          </a:xfrm>
        </p:grpSpPr>
        <p:pic>
          <p:nvPicPr>
            <p:cNvPr id="386" name="Image3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524500"/>
              <a:ext cx="12190476" cy="1320800"/>
            </a:xfrm>
            <a:prstGeom prst="rect">
              <a:avLst/>
            </a:prstGeom>
            <a:noFill/>
          </p:spPr>
        </p:pic>
        <p:sp>
          <p:nvSpPr>
            <p:cNvPr id="387" name="Path387"/>
            <p:cNvSpPr/>
            <p:nvPr/>
          </p:nvSpPr>
          <p:spPr>
            <a:xfrm>
              <a:off x="11631168" y="6687312"/>
              <a:ext cx="553212" cy="65089"/>
            </a:xfrm>
            <a:custGeom>
              <a:avLst/>
              <a:gdLst/>
              <a:ahLst/>
              <a:cxnLst/>
              <a:rect l="l" t="t" r="r" b="b"/>
              <a:pathLst>
                <a:path w="553212" h="65089">
                  <a:moveTo>
                    <a:pt x="0" y="0"/>
                  </a:moveTo>
                  <a:cubicBezTo>
                    <a:pt x="47879" y="28639"/>
                    <a:pt x="379477" y="108204"/>
                    <a:pt x="553213" y="35001"/>
                  </a:cubicBezTo>
                  <a:cubicBezTo>
                    <a:pt x="553213" y="23864"/>
                    <a:pt x="553213" y="23864"/>
                    <a:pt x="553213" y="23864"/>
                  </a:cubicBezTo>
                  <a:cubicBezTo>
                    <a:pt x="475107" y="44554"/>
                    <a:pt x="290195" y="73196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388" name="Image38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46644" y="6763511"/>
              <a:ext cx="53916" cy="85039"/>
            </a:xfrm>
            <a:prstGeom prst="rect">
              <a:avLst/>
            </a:prstGeom>
            <a:noFill/>
          </p:spPr>
        </p:pic>
        <p:sp>
          <p:nvSpPr>
            <p:cNvPr id="389" name="Path389"/>
            <p:cNvSpPr/>
            <p:nvPr/>
          </p:nvSpPr>
          <p:spPr>
            <a:xfrm>
              <a:off x="12170664" y="6446520"/>
              <a:ext cx="13716" cy="45720"/>
            </a:xfrm>
            <a:custGeom>
              <a:avLst/>
              <a:gdLst/>
              <a:ahLst/>
              <a:cxnLst/>
              <a:rect l="l" t="t" r="r" b="b"/>
              <a:pathLst>
                <a:path w="13716" h="45720">
                  <a:moveTo>
                    <a:pt x="0" y="0"/>
                  </a:moveTo>
                  <a:cubicBezTo>
                    <a:pt x="6096" y="15761"/>
                    <a:pt x="10668" y="33109"/>
                    <a:pt x="13716" y="45720"/>
                  </a:cubicBezTo>
                  <a:cubicBezTo>
                    <a:pt x="13716" y="31534"/>
                    <a:pt x="13716" y="31534"/>
                    <a:pt x="13716" y="31534"/>
                  </a:cubicBezTo>
                  <a:cubicBezTo>
                    <a:pt x="9144" y="15761"/>
                    <a:pt x="4572" y="6312"/>
                    <a:pt x="0" y="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0" name="Path390"/>
            <p:cNvSpPr/>
            <p:nvPr/>
          </p:nvSpPr>
          <p:spPr>
            <a:xfrm>
              <a:off x="11881104" y="6365748"/>
              <a:ext cx="230124" cy="327660"/>
            </a:xfrm>
            <a:custGeom>
              <a:avLst/>
              <a:gdLst/>
              <a:ahLst/>
              <a:cxnLst/>
              <a:rect l="l" t="t" r="r" b="b"/>
              <a:pathLst>
                <a:path w="230124" h="327660">
                  <a:moveTo>
                    <a:pt x="226949" y="327660"/>
                  </a:moveTo>
                  <a:cubicBezTo>
                    <a:pt x="226949" y="327660"/>
                    <a:pt x="202946" y="184506"/>
                    <a:pt x="0" y="0"/>
                  </a:cubicBezTo>
                  <a:cubicBezTo>
                    <a:pt x="38353" y="17501"/>
                    <a:pt x="230123" y="200419"/>
                    <a:pt x="226949" y="327660"/>
                  </a:cubicBezTo>
                  <a:close/>
                </a:path>
              </a:pathLst>
            </a:custGeom>
            <a:solidFill>
              <a:srgbClr val="B66B29">
                <a:alpha val="100000"/>
              </a:srgbClr>
            </a:solidFill>
            <a:ln w="0" cap="sq">
              <a:solidFill>
                <a:srgbClr val="B66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1" name="Path391"/>
            <p:cNvSpPr/>
            <p:nvPr/>
          </p:nvSpPr>
          <p:spPr>
            <a:xfrm>
              <a:off x="0" y="5007864"/>
              <a:ext cx="687324" cy="1065276"/>
            </a:xfrm>
            <a:custGeom>
              <a:avLst/>
              <a:gdLst/>
              <a:ahLst/>
              <a:cxnLst/>
              <a:rect l="l" t="t" r="r" b="b"/>
              <a:pathLst>
                <a:path w="687324" h="1065276">
                  <a:moveTo>
                    <a:pt x="558444" y="831964"/>
                  </a:moveTo>
                  <a:cubicBezTo>
                    <a:pt x="495554" y="865734"/>
                    <a:pt x="378943" y="841172"/>
                    <a:pt x="378943" y="841172"/>
                  </a:cubicBezTo>
                  <a:cubicBezTo>
                    <a:pt x="378943" y="841172"/>
                    <a:pt x="687324" y="681533"/>
                    <a:pt x="671982" y="409829"/>
                  </a:cubicBezTo>
                  <a:cubicBezTo>
                    <a:pt x="578396" y="485013"/>
                    <a:pt x="357467" y="551053"/>
                    <a:pt x="357467" y="551053"/>
                  </a:cubicBezTo>
                  <a:cubicBezTo>
                    <a:pt x="357467" y="551053"/>
                    <a:pt x="458724" y="297815"/>
                    <a:pt x="251612" y="0"/>
                  </a:cubicBezTo>
                  <a:cubicBezTo>
                    <a:pt x="202514" y="135128"/>
                    <a:pt x="70574" y="497332"/>
                    <a:pt x="70574" y="497332"/>
                  </a:cubicBezTo>
                  <a:cubicBezTo>
                    <a:pt x="46026" y="469646"/>
                    <a:pt x="21478" y="445135"/>
                    <a:pt x="0" y="423672"/>
                  </a:cubicBezTo>
                  <a:cubicBezTo>
                    <a:pt x="0" y="919455"/>
                    <a:pt x="0" y="919455"/>
                    <a:pt x="0" y="919455"/>
                  </a:cubicBezTo>
                  <a:cubicBezTo>
                    <a:pt x="33753" y="930199"/>
                    <a:pt x="73642" y="939406"/>
                    <a:pt x="119668" y="942480"/>
                  </a:cubicBezTo>
                  <a:cubicBezTo>
                    <a:pt x="119668" y="942480"/>
                    <a:pt x="409639" y="1065276"/>
                    <a:pt x="558444" y="831964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2" name="Path392"/>
            <p:cNvSpPr/>
            <p:nvPr/>
          </p:nvSpPr>
          <p:spPr>
            <a:xfrm>
              <a:off x="0" y="5082540"/>
              <a:ext cx="618744" cy="886968"/>
            </a:xfrm>
            <a:custGeom>
              <a:avLst/>
              <a:gdLst/>
              <a:ahLst/>
              <a:cxnLst/>
              <a:rect l="l" t="t" r="r" b="b"/>
              <a:pathLst>
                <a:path w="618744" h="886968">
                  <a:moveTo>
                    <a:pt x="47596" y="814844"/>
                  </a:moveTo>
                  <a:cubicBezTo>
                    <a:pt x="175031" y="862419"/>
                    <a:pt x="366941" y="886968"/>
                    <a:pt x="451396" y="801027"/>
                  </a:cubicBezTo>
                  <a:cubicBezTo>
                    <a:pt x="379235" y="811771"/>
                    <a:pt x="307073" y="816381"/>
                    <a:pt x="250266" y="771880"/>
                  </a:cubicBezTo>
                  <a:cubicBezTo>
                    <a:pt x="280962" y="767270"/>
                    <a:pt x="580365" y="647573"/>
                    <a:pt x="618744" y="415925"/>
                  </a:cubicBezTo>
                  <a:cubicBezTo>
                    <a:pt x="557327" y="467995"/>
                    <a:pt x="379235" y="541693"/>
                    <a:pt x="302463" y="532485"/>
                  </a:cubicBezTo>
                  <a:cubicBezTo>
                    <a:pt x="339306" y="391287"/>
                    <a:pt x="342379" y="138049"/>
                    <a:pt x="262547" y="0"/>
                  </a:cubicBezTo>
                  <a:cubicBezTo>
                    <a:pt x="221094" y="191770"/>
                    <a:pt x="92121" y="500253"/>
                    <a:pt x="92121" y="500253"/>
                  </a:cubicBezTo>
                  <a:cubicBezTo>
                    <a:pt x="92121" y="500253"/>
                    <a:pt x="50667" y="463423"/>
                    <a:pt x="0" y="415925"/>
                  </a:cubicBezTo>
                  <a:cubicBezTo>
                    <a:pt x="0" y="791820"/>
                    <a:pt x="0" y="791820"/>
                    <a:pt x="0" y="791820"/>
                  </a:cubicBezTo>
                  <a:cubicBezTo>
                    <a:pt x="21495" y="802564"/>
                    <a:pt x="36848" y="808710"/>
                    <a:pt x="36848" y="808710"/>
                  </a:cubicBezTo>
                  <a:cubicBezTo>
                    <a:pt x="47596" y="814844"/>
                    <a:pt x="47596" y="814844"/>
                    <a:pt x="47596" y="814844"/>
                  </a:cubicBezTo>
                  <a:cubicBezTo>
                    <a:pt x="47596" y="814844"/>
                    <a:pt x="47596" y="814844"/>
                    <a:pt x="47596" y="814844"/>
                  </a:cubicBezTo>
                  <a:close/>
                </a:path>
              </a:pathLst>
            </a:custGeom>
            <a:solidFill>
              <a:srgbClr val="EE9127">
                <a:alpha val="100000"/>
              </a:srgbClr>
            </a:solidFill>
            <a:ln w="0" cap="sq">
              <a:solidFill>
                <a:srgbClr val="EE9127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3" name="Path393"/>
            <p:cNvSpPr/>
            <p:nvPr/>
          </p:nvSpPr>
          <p:spPr>
            <a:xfrm>
              <a:off x="59436" y="5315712"/>
              <a:ext cx="204216" cy="554736"/>
            </a:xfrm>
            <a:custGeom>
              <a:avLst/>
              <a:gdLst/>
              <a:ahLst/>
              <a:cxnLst/>
              <a:rect l="l" t="t" r="r" b="b"/>
              <a:pathLst>
                <a:path w="204216" h="554736">
                  <a:moveTo>
                    <a:pt x="0" y="554736"/>
                  </a:moveTo>
                  <a:cubicBezTo>
                    <a:pt x="155080" y="450240"/>
                    <a:pt x="204216" y="59944"/>
                    <a:pt x="191935" y="0"/>
                  </a:cubicBezTo>
                  <a:cubicBezTo>
                    <a:pt x="150470" y="401066"/>
                    <a:pt x="0" y="554736"/>
                    <a:pt x="0" y="554736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4" name="Path394"/>
            <p:cNvSpPr/>
            <p:nvPr/>
          </p:nvSpPr>
          <p:spPr>
            <a:xfrm>
              <a:off x="163068" y="5611368"/>
              <a:ext cx="352044" cy="187452"/>
            </a:xfrm>
            <a:custGeom>
              <a:avLst/>
              <a:gdLst/>
              <a:ahLst/>
              <a:cxnLst/>
              <a:rect l="l" t="t" r="r" b="b"/>
              <a:pathLst>
                <a:path w="352044" h="187452">
                  <a:moveTo>
                    <a:pt x="0" y="160020"/>
                  </a:moveTo>
                  <a:cubicBezTo>
                    <a:pt x="121450" y="187452"/>
                    <a:pt x="328981" y="33528"/>
                    <a:pt x="352044" y="0"/>
                  </a:cubicBezTo>
                  <a:cubicBezTo>
                    <a:pt x="141427" y="163068"/>
                    <a:pt x="0" y="160020"/>
                    <a:pt x="0" y="16002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5" name="Path395"/>
            <p:cNvSpPr/>
            <p:nvPr/>
          </p:nvSpPr>
          <p:spPr>
            <a:xfrm>
              <a:off x="109728" y="5865876"/>
              <a:ext cx="233172" cy="56388"/>
            </a:xfrm>
            <a:custGeom>
              <a:avLst/>
              <a:gdLst/>
              <a:ahLst/>
              <a:cxnLst/>
              <a:rect l="l" t="t" r="r" b="b"/>
              <a:pathLst>
                <a:path w="233172" h="56388">
                  <a:moveTo>
                    <a:pt x="0" y="0"/>
                  </a:moveTo>
                  <a:cubicBezTo>
                    <a:pt x="50622" y="56388"/>
                    <a:pt x="208623" y="56388"/>
                    <a:pt x="233172" y="47244"/>
                  </a:cubicBezTo>
                  <a:cubicBezTo>
                    <a:pt x="69037" y="518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6" name="Path396"/>
            <p:cNvSpPr/>
            <p:nvPr/>
          </p:nvSpPr>
          <p:spPr>
            <a:xfrm>
              <a:off x="0" y="5666232"/>
              <a:ext cx="92964" cy="88392"/>
            </a:xfrm>
            <a:custGeom>
              <a:avLst/>
              <a:gdLst/>
              <a:ahLst/>
              <a:cxnLst/>
              <a:rect l="l" t="t" r="r" b="b"/>
              <a:pathLst>
                <a:path w="92964" h="88392">
                  <a:moveTo>
                    <a:pt x="92964" y="88392"/>
                  </a:moveTo>
                  <a:cubicBezTo>
                    <a:pt x="92964" y="88392"/>
                    <a:pt x="53340" y="65532"/>
                    <a:pt x="0" y="0"/>
                  </a:cubicBezTo>
                  <a:cubicBezTo>
                    <a:pt x="0" y="18288"/>
                    <a:pt x="0" y="18288"/>
                    <a:pt x="0" y="18288"/>
                  </a:cubicBezTo>
                  <a:cubicBezTo>
                    <a:pt x="28956" y="51816"/>
                    <a:pt x="60960" y="77724"/>
                    <a:pt x="92964" y="8839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7" name="Path397"/>
            <p:cNvSpPr/>
            <p:nvPr/>
          </p:nvSpPr>
          <p:spPr>
            <a:xfrm>
              <a:off x="0" y="5824728"/>
              <a:ext cx="73152" cy="25908"/>
            </a:xfrm>
            <a:custGeom>
              <a:avLst/>
              <a:gdLst/>
              <a:ahLst/>
              <a:cxnLst/>
              <a:rect l="l" t="t" r="r" b="b"/>
              <a:pathLst>
                <a:path w="73152" h="25908">
                  <a:moveTo>
                    <a:pt x="73152" y="22860"/>
                  </a:moveTo>
                  <a:cubicBezTo>
                    <a:pt x="73152" y="22860"/>
                    <a:pt x="47244" y="19812"/>
                    <a:pt x="0" y="0"/>
                  </a:cubicBezTo>
                  <a:cubicBezTo>
                    <a:pt x="0" y="9144"/>
                    <a:pt x="0" y="9144"/>
                    <a:pt x="0" y="9144"/>
                  </a:cubicBezTo>
                  <a:cubicBezTo>
                    <a:pt x="27432" y="19812"/>
                    <a:pt x="51816" y="25908"/>
                    <a:pt x="73152" y="22860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98" name="Path398"/>
            <p:cNvSpPr/>
            <p:nvPr/>
          </p:nvSpPr>
          <p:spPr>
            <a:xfrm>
              <a:off x="52602" y="5939028"/>
              <a:ext cx="75414" cy="213335"/>
            </a:xfrm>
            <a:custGeom>
              <a:avLst/>
              <a:gdLst/>
              <a:ahLst/>
              <a:cxnLst/>
              <a:rect l="l" t="t" r="r" b="b"/>
              <a:pathLst>
                <a:path w="75414" h="213335">
                  <a:moveTo>
                    <a:pt x="12930" y="107442"/>
                  </a:moveTo>
                  <a:cubicBezTo>
                    <a:pt x="3786" y="52184"/>
                    <a:pt x="49506" y="0"/>
                    <a:pt x="49506" y="0"/>
                  </a:cubicBezTo>
                  <a:cubicBezTo>
                    <a:pt x="32742" y="3073"/>
                    <a:pt x="32742" y="3073"/>
                    <a:pt x="32742" y="3073"/>
                  </a:cubicBezTo>
                  <a:cubicBezTo>
                    <a:pt x="32742" y="3073"/>
                    <a:pt x="-51078" y="107442"/>
                    <a:pt x="49506" y="213334"/>
                  </a:cubicBezTo>
                  <a:cubicBezTo>
                    <a:pt x="54078" y="216408"/>
                    <a:pt x="75414" y="205663"/>
                    <a:pt x="75414" y="205663"/>
                  </a:cubicBezTo>
                  <a:cubicBezTo>
                    <a:pt x="75414" y="205663"/>
                    <a:pt x="22074" y="162687"/>
                    <a:pt x="12930" y="107442"/>
                  </a:cubicBezTo>
                  <a:close/>
                </a:path>
              </a:pathLst>
            </a:custGeom>
            <a:solidFill>
              <a:srgbClr val="9C5625">
                <a:alpha val="100000"/>
              </a:srgbClr>
            </a:solidFill>
            <a:ln w="0" cap="sq">
              <a:solidFill>
                <a:srgbClr val="9C5625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399" name="Text Box399"/>
          <p:cNvSpPr txBox="1"/>
          <p:nvPr/>
        </p:nvSpPr>
        <p:spPr>
          <a:xfrm rot="0">
            <a:off x="4551299" y="752119"/>
            <a:ext cx="1831123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r>
              <a:rPr lang="en-US" altLang="zh-CN" dirty="0" b="1" i="1" sz="2000" spc="1118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00" name="Text Box400"/>
          <p:cNvSpPr txBox="1"/>
          <p:nvPr/>
        </p:nvSpPr>
        <p:spPr>
          <a:xfrm rot="0">
            <a:off x="4191635" y="2429129"/>
            <a:ext cx="2191182" cy="26791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110"/>
              </a:lnSpc>
            </a:pPr>
            <a:r>
              <a:rPr lang="en-US" altLang="zh-CN" dirty="0" b="1" i="1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r>
              <a:rPr lang="en-US" altLang="zh-CN" dirty="0" b="1" i="1" sz="1800" spc="1429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endParaRPr lang="en-US" altLang="zh-CN" sz="1800">
              <a:latin typeface="Cambria"/>
              <a:ea typeface="Cambria"/>
              <a:cs typeface="Cambria"/>
            </a:endParaRPr>
          </a:p>
        </p:txBody>
      </p:sp>
      <p:sp>
        <p:nvSpPr>
          <p:cNvPr id="401" name="Text Box401"/>
          <p:cNvSpPr txBox="1"/>
          <p:nvPr/>
        </p:nvSpPr>
        <p:spPr>
          <a:xfrm rot="0">
            <a:off x="4298315" y="3160903"/>
            <a:ext cx="194488" cy="26791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110"/>
              </a:lnSpc>
            </a:pPr>
            <a:r>
              <a:rPr lang="en-US" altLang="zh-CN" dirty="0" b="1" i="1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endParaRPr lang="en-US" altLang="zh-CN" sz="1800">
              <a:latin typeface="Cambria"/>
              <a:ea typeface="Cambria"/>
              <a:cs typeface="Cambria"/>
            </a:endParaRPr>
          </a:p>
        </p:txBody>
      </p:sp>
      <p:sp>
        <p:nvSpPr>
          <p:cNvPr id="402" name="Text Box402"/>
          <p:cNvSpPr txBox="1"/>
          <p:nvPr/>
        </p:nvSpPr>
        <p:spPr>
          <a:xfrm>
            <a:off x="1295654" y="274574"/>
            <a:ext cx="6688884" cy="53583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219"/>
              </a:lnSpc>
            </a:pPr>
            <a:r>
              <a:rPr lang="en-US" altLang="zh-CN" dirty="0" b="1" sz="3600" spc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Question</a:t>
            </a:r>
            <a:r>
              <a:rPr lang="en-US" altLang="zh-CN" dirty="0" b="1" sz="3600" spc="-1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sz="36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:-</a:t>
            </a:r>
            <a:r>
              <a:rPr lang="en-US" altLang="zh-CN" dirty="0" b="1" sz="36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Find</a:t>
            </a:r>
            <a:r>
              <a:rPr lang="en-US" altLang="zh-CN" dirty="0" sz="3100" spc="1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-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sz="3100" spc="1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sz="31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-1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endParaRPr lang="en-US" altLang="zh-CN" sz="3100">
              <a:latin typeface="Cambria"/>
              <a:ea typeface="Cambria"/>
              <a:cs typeface="Cambria"/>
            </a:endParaRPr>
          </a:p>
        </p:txBody>
      </p:sp>
      <p:sp>
        <p:nvSpPr>
          <p:cNvPr id="403" name="Text Box403"/>
          <p:cNvSpPr txBox="1"/>
          <p:nvPr/>
        </p:nvSpPr>
        <p:spPr>
          <a:xfrm>
            <a:off x="3215894" y="774004"/>
            <a:ext cx="3714334" cy="46117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631"/>
              </a:lnSpc>
            </a:pP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3100" spc="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cos</a:t>
            </a:r>
            <a:r>
              <a:rPr lang="en-US" altLang="zh-CN" dirty="0" sz="3100" spc="7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sz="3100" spc="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sz="31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1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lang="en-US" altLang="zh-CN" dirty="0" sz="31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sin</a:t>
            </a:r>
            <a:r>
              <a:rPr lang="en-US" altLang="zh-CN" dirty="0" sz="3100" spc="67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1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endParaRPr lang="en-US" altLang="zh-CN" sz="3100">
              <a:latin typeface="Cambria"/>
              <a:ea typeface="Cambria"/>
              <a:cs typeface="Cambria"/>
            </a:endParaRPr>
          </a:p>
        </p:txBody>
      </p:sp>
      <p:sp>
        <p:nvSpPr>
          <p:cNvPr id="404" name="Text Box404"/>
          <p:cNvSpPr txBox="1"/>
          <p:nvPr/>
        </p:nvSpPr>
        <p:spPr>
          <a:xfrm>
            <a:off x="853440" y="1651381"/>
            <a:ext cx="9091758" cy="53583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219"/>
              </a:lnSpc>
            </a:pPr>
            <a:r>
              <a:rPr lang="en-US" altLang="zh-CN" dirty="0" b="1" sz="36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Solution:-</a:t>
            </a:r>
            <a:r>
              <a:rPr lang="en-US" altLang="zh-CN" dirty="0" b="1" sz="36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parametic</a:t>
            </a:r>
            <a:r>
              <a:rPr lang="en-US" altLang="zh-CN" dirty="0" sz="3200" spc="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equation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-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sz="32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-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405" name="Text Box405"/>
          <p:cNvSpPr txBox="1"/>
          <p:nvPr/>
        </p:nvSpPr>
        <p:spPr>
          <a:xfrm>
            <a:off x="2720594" y="2425817"/>
            <a:ext cx="3822898" cy="47725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758"/>
              </a:lnSpc>
            </a:pP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2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sz="3200" spc="-1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cos</a:t>
            </a:r>
            <a:r>
              <a:rPr lang="en-US" altLang="zh-CN" dirty="0" sz="3200" spc="69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sz="32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en-US" altLang="zh-CN" dirty="0" sz="3200" spc="-1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lang="en-US" altLang="zh-CN" dirty="0" sz="32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sin</a:t>
            </a:r>
            <a:r>
              <a:rPr lang="en-US" altLang="zh-CN" dirty="0" sz="3200" spc="68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2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endParaRPr lang="en-US" altLang="zh-CN" sz="3200">
              <a:latin typeface="Cambria"/>
              <a:ea typeface="Cambria"/>
              <a:cs typeface="Cambria"/>
            </a:endParaRPr>
          </a:p>
        </p:txBody>
      </p:sp>
      <p:sp>
        <p:nvSpPr>
          <p:cNvPr id="406" name="Text Box406"/>
          <p:cNvSpPr txBox="1"/>
          <p:nvPr/>
        </p:nvSpPr>
        <p:spPr>
          <a:xfrm>
            <a:off x="1565402" y="3206547"/>
            <a:ext cx="3646277" cy="609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800"/>
              </a:lnSpc>
            </a:pPr>
            <a:r>
              <a:rPr lang="en-US" altLang="zh-CN" dirty="0" b="1" sz="3600" spc="43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altLang="zh-CN" dirty="0" b="1" sz="3600" spc="498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000" spc="3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dx/dt</a:t>
            </a:r>
            <a:r>
              <a:rPr lang="en-US" altLang="zh-CN" dirty="0" b="1" sz="4000" spc="-38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800" spc="29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=</a:t>
            </a:r>
            <a:r>
              <a:rPr lang="en-US" altLang="zh-CN" dirty="0" b="1" sz="4800" spc="-68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400" spc="14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-</a:t>
            </a:r>
            <a:r>
              <a:rPr lang="en-US" altLang="zh-CN" dirty="0" b="1" sz="4400" spc="-27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400" spc="15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3a</a:t>
            </a:r>
            <a:r>
              <a:rPr lang="en-US" altLang="zh-CN" dirty="0" b="1" sz="4400" spc="-56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400" spc="12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cos</a:t>
            </a:r>
            <a:r>
              <a:rPr lang="en-US" altLang="zh-CN" dirty="0" b="1" sz="4400" spc="-50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400" spc="10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t</a:t>
            </a:r>
            <a:r>
              <a:rPr lang="en-US" altLang="zh-CN" dirty="0" b="1" sz="4400" spc="700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b="1" sz="4400" spc="6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sint</a:t>
            </a:r>
            <a:endParaRPr lang="en-US" altLang="zh-CN" sz="4400">
              <a:latin typeface="Microsoft Himalaya"/>
              <a:ea typeface="Microsoft Himalaya"/>
              <a:cs typeface="Microsoft Himalaya"/>
            </a:endParaRPr>
          </a:p>
        </p:txBody>
      </p:sp>
      <p:sp>
        <p:nvSpPr>
          <p:cNvPr id="407" name="Text Box407"/>
          <p:cNvSpPr txBox="1"/>
          <p:nvPr/>
        </p:nvSpPr>
        <p:spPr>
          <a:xfrm>
            <a:off x="1082345" y="4024884"/>
            <a:ext cx="10443413" cy="116525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indent="380949">
              <a:lnSpc>
                <a:spcPts val="4588"/>
              </a:lnSpc>
            </a:pP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6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1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symmetrical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about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both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axis</a:t>
            </a:r>
            <a:r>
              <a:rPr lang="en-US" altLang="zh-CN" dirty="0" sz="3600" spc="1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and</a:t>
            </a:r>
            <a:r>
              <a:rPr lang="en-US" altLang="zh-CN" dirty="0" sz="36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sz="36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first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quadrant</a:t>
            </a:r>
            <a:r>
              <a:rPr lang="en-US" altLang="zh-CN" dirty="0" sz="3600" spc="2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i="1" sz="3600" spc="-1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1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varies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from</a:t>
            </a:r>
            <a:r>
              <a:rPr lang="en-US" altLang="zh-CN" dirty="0" sz="36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r>
              <a:rPr lang="en-US" altLang="zh-CN" dirty="0" sz="3600" spc="-1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-1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</a:t>
            </a:r>
            <a:r>
              <a:rPr lang="en-US" altLang="zh-CN" dirty="0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36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Image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35851"/>
          </a:xfrm>
          <a:prstGeom prst="rect">
            <a:avLst/>
          </a:prstGeom>
          <a:noFill/>
        </p:spPr>
      </p:pic>
      <p:grpSp>
        <p:nvGrpSpPr>
          <p:cNvPr id="409" name="Group409"/>
          <p:cNvGrpSpPr/>
          <p:nvPr/>
        </p:nvGrpSpPr>
        <p:grpSpPr>
          <a:xfrm>
            <a:off x="11647932" y="947928"/>
            <a:ext cx="426720" cy="400812"/>
            <a:chOff x="11647932" y="947928"/>
            <a:chExt cx="426720" cy="400812"/>
          </a:xfrm>
        </p:grpSpPr>
        <p:sp>
          <p:nvSpPr>
            <p:cNvPr id="410" name="Path410"/>
            <p:cNvSpPr/>
            <p:nvPr/>
          </p:nvSpPr>
          <p:spPr>
            <a:xfrm>
              <a:off x="11993880" y="960120"/>
              <a:ext cx="80772" cy="112776"/>
            </a:xfrm>
            <a:custGeom>
              <a:avLst/>
              <a:gdLst/>
              <a:ahLst/>
              <a:cxnLst/>
              <a:rect l="l" t="t" r="r" b="b"/>
              <a:pathLst>
                <a:path w="80772" h="112776">
                  <a:moveTo>
                    <a:pt x="9778" y="112776"/>
                  </a:moveTo>
                  <a:cubicBezTo>
                    <a:pt x="9778" y="112776"/>
                    <a:pt x="80772" y="83312"/>
                    <a:pt x="61214" y="2413"/>
                  </a:cubicBezTo>
                  <a:cubicBezTo>
                    <a:pt x="61214" y="2413"/>
                    <a:pt x="46482" y="0"/>
                    <a:pt x="46482" y="0"/>
                  </a:cubicBezTo>
                  <a:cubicBezTo>
                    <a:pt x="46482" y="0"/>
                    <a:pt x="61214" y="36830"/>
                    <a:pt x="48895" y="66167"/>
                  </a:cubicBezTo>
                  <a:cubicBezTo>
                    <a:pt x="36703" y="95631"/>
                    <a:pt x="0" y="110363"/>
                    <a:pt x="0" y="110363"/>
                  </a:cubicBezTo>
                  <a:cubicBezTo>
                    <a:pt x="9778" y="112776"/>
                    <a:pt x="9778" y="112776"/>
                    <a:pt x="9778" y="112776"/>
                  </a:cubicBezTo>
                  <a:cubicBezTo>
                    <a:pt x="9778" y="112776"/>
                    <a:pt x="9778" y="112776"/>
                    <a:pt x="9778" y="112776"/>
                  </a:cubicBezTo>
                  <a:close/>
                </a:path>
              </a:pathLst>
            </a:custGeom>
            <a:solidFill>
              <a:srgbClr val="CB7B29">
                <a:alpha val="100000"/>
              </a:srgbClr>
            </a:solidFill>
            <a:ln w="0" cap="sq">
              <a:solidFill>
                <a:srgbClr val="CB7B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1" name="Path411"/>
            <p:cNvSpPr/>
            <p:nvPr/>
          </p:nvSpPr>
          <p:spPr>
            <a:xfrm>
              <a:off x="11647932" y="947928"/>
              <a:ext cx="426720" cy="400812"/>
            </a:xfrm>
            <a:custGeom>
              <a:avLst/>
              <a:gdLst/>
              <a:ahLst/>
              <a:cxnLst/>
              <a:rect l="l" t="t" r="r" b="b"/>
              <a:pathLst>
                <a:path w="426720" h="400812">
                  <a:moveTo>
                    <a:pt x="353568" y="66040"/>
                  </a:moveTo>
                  <a:cubicBezTo>
                    <a:pt x="353568" y="66040"/>
                    <a:pt x="426720" y="166243"/>
                    <a:pt x="416942" y="244348"/>
                  </a:cubicBezTo>
                  <a:cubicBezTo>
                    <a:pt x="409703" y="320167"/>
                    <a:pt x="373126" y="322580"/>
                    <a:pt x="373126" y="322580"/>
                  </a:cubicBezTo>
                  <a:cubicBezTo>
                    <a:pt x="365761" y="224790"/>
                    <a:pt x="365761" y="224790"/>
                    <a:pt x="365761" y="224790"/>
                  </a:cubicBezTo>
                  <a:cubicBezTo>
                    <a:pt x="365761" y="224790"/>
                    <a:pt x="336550" y="356870"/>
                    <a:pt x="265812" y="386207"/>
                  </a:cubicBezTo>
                  <a:cubicBezTo>
                    <a:pt x="229236" y="400812"/>
                    <a:pt x="217043" y="395986"/>
                    <a:pt x="217043" y="395986"/>
                  </a:cubicBezTo>
                  <a:cubicBezTo>
                    <a:pt x="217043" y="395986"/>
                    <a:pt x="241427" y="310388"/>
                    <a:pt x="243840" y="268859"/>
                  </a:cubicBezTo>
                  <a:cubicBezTo>
                    <a:pt x="229236" y="278638"/>
                    <a:pt x="143892" y="298196"/>
                    <a:pt x="87757" y="286004"/>
                  </a:cubicBezTo>
                  <a:cubicBezTo>
                    <a:pt x="31750" y="276225"/>
                    <a:pt x="0" y="263906"/>
                    <a:pt x="0" y="263906"/>
                  </a:cubicBezTo>
                  <a:cubicBezTo>
                    <a:pt x="207265" y="153924"/>
                    <a:pt x="207265" y="153924"/>
                    <a:pt x="207265" y="153924"/>
                  </a:cubicBezTo>
                  <a:cubicBezTo>
                    <a:pt x="87757" y="73279"/>
                    <a:pt x="87757" y="73279"/>
                    <a:pt x="87757" y="73279"/>
                  </a:cubicBezTo>
                  <a:cubicBezTo>
                    <a:pt x="87757" y="73279"/>
                    <a:pt x="151130" y="7366"/>
                    <a:pt x="246253" y="51308"/>
                  </a:cubicBezTo>
                  <a:cubicBezTo>
                    <a:pt x="234062" y="34163"/>
                    <a:pt x="207265" y="12192"/>
                    <a:pt x="207265" y="12192"/>
                  </a:cubicBezTo>
                  <a:cubicBezTo>
                    <a:pt x="207265" y="12192"/>
                    <a:pt x="251206" y="0"/>
                    <a:pt x="285242" y="12192"/>
                  </a:cubicBezTo>
                  <a:cubicBezTo>
                    <a:pt x="321818" y="26924"/>
                    <a:pt x="348742" y="58674"/>
                    <a:pt x="348742" y="58674"/>
                  </a:cubicBezTo>
                  <a:cubicBezTo>
                    <a:pt x="353568" y="66040"/>
                    <a:pt x="353568" y="66040"/>
                    <a:pt x="353568" y="66040"/>
                  </a:cubicBezTo>
                  <a:cubicBezTo>
                    <a:pt x="353568" y="66040"/>
                    <a:pt x="353568" y="66040"/>
                    <a:pt x="353568" y="66040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2" name="Path412"/>
            <p:cNvSpPr/>
            <p:nvPr/>
          </p:nvSpPr>
          <p:spPr>
            <a:xfrm>
              <a:off x="11689080" y="947928"/>
              <a:ext cx="376428" cy="379476"/>
            </a:xfrm>
            <a:custGeom>
              <a:avLst/>
              <a:gdLst/>
              <a:ahLst/>
              <a:cxnLst/>
              <a:rect l="l" t="t" r="r" b="b"/>
              <a:pathLst>
                <a:path w="376428" h="379476">
                  <a:moveTo>
                    <a:pt x="320167" y="107696"/>
                  </a:moveTo>
                  <a:cubicBezTo>
                    <a:pt x="320167" y="107696"/>
                    <a:pt x="251714" y="0"/>
                    <a:pt x="205359" y="21971"/>
                  </a:cubicBezTo>
                  <a:cubicBezTo>
                    <a:pt x="234696" y="39116"/>
                    <a:pt x="239522" y="78359"/>
                    <a:pt x="239522" y="78359"/>
                  </a:cubicBezTo>
                  <a:cubicBezTo>
                    <a:pt x="239522" y="78359"/>
                    <a:pt x="129539" y="36703"/>
                    <a:pt x="75819" y="70993"/>
                  </a:cubicBezTo>
                  <a:cubicBezTo>
                    <a:pt x="119761" y="93091"/>
                    <a:pt x="197993" y="151765"/>
                    <a:pt x="197993" y="151765"/>
                  </a:cubicBezTo>
                  <a:cubicBezTo>
                    <a:pt x="197993" y="151765"/>
                    <a:pt x="78232" y="230124"/>
                    <a:pt x="0" y="259461"/>
                  </a:cubicBezTo>
                  <a:cubicBezTo>
                    <a:pt x="63500" y="283972"/>
                    <a:pt x="168656" y="264414"/>
                    <a:pt x="224917" y="239903"/>
                  </a:cubicBezTo>
                  <a:cubicBezTo>
                    <a:pt x="234696" y="269367"/>
                    <a:pt x="215137" y="347599"/>
                    <a:pt x="197993" y="379476"/>
                  </a:cubicBezTo>
                  <a:cubicBezTo>
                    <a:pt x="293370" y="342773"/>
                    <a:pt x="320167" y="212979"/>
                    <a:pt x="320167" y="198247"/>
                  </a:cubicBezTo>
                  <a:cubicBezTo>
                    <a:pt x="342264" y="220345"/>
                    <a:pt x="347091" y="249682"/>
                    <a:pt x="347091" y="281559"/>
                  </a:cubicBezTo>
                  <a:cubicBezTo>
                    <a:pt x="376427" y="239903"/>
                    <a:pt x="352044" y="161544"/>
                    <a:pt x="325120" y="110109"/>
                  </a:cubicBezTo>
                  <a:cubicBezTo>
                    <a:pt x="320167" y="107696"/>
                    <a:pt x="320167" y="107696"/>
                    <a:pt x="320167" y="107696"/>
                  </a:cubicBezTo>
                  <a:cubicBezTo>
                    <a:pt x="320167" y="107696"/>
                    <a:pt x="320167" y="107696"/>
                    <a:pt x="320167" y="107696"/>
                  </a:cubicBezTo>
                  <a:close/>
                </a:path>
              </a:pathLst>
            </a:custGeom>
            <a:solidFill>
              <a:srgbClr val="FBBD42">
                <a:alpha val="100000"/>
              </a:srgbClr>
            </a:solidFill>
            <a:ln w="0" cap="sq">
              <a:solidFill>
                <a:srgbClr val="FBBD4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3" name="Path413"/>
            <p:cNvSpPr/>
            <p:nvPr/>
          </p:nvSpPr>
          <p:spPr>
            <a:xfrm>
              <a:off x="11786616" y="1066800"/>
              <a:ext cx="214884" cy="120396"/>
            </a:xfrm>
            <a:custGeom>
              <a:avLst/>
              <a:gdLst/>
              <a:ahLst/>
              <a:cxnLst/>
              <a:rect l="l" t="t" r="r" b="b"/>
              <a:pathLst>
                <a:path w="214884" h="120396">
                  <a:moveTo>
                    <a:pt x="214884" y="0"/>
                  </a:moveTo>
                  <a:cubicBezTo>
                    <a:pt x="214884" y="0"/>
                    <a:pt x="161163" y="71247"/>
                    <a:pt x="0" y="120396"/>
                  </a:cubicBezTo>
                  <a:cubicBezTo>
                    <a:pt x="24384" y="120396"/>
                    <a:pt x="183134" y="71247"/>
                    <a:pt x="214884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4" name="Path414"/>
            <p:cNvSpPr/>
            <p:nvPr/>
          </p:nvSpPr>
          <p:spPr>
            <a:xfrm>
              <a:off x="11925300" y="1117092"/>
              <a:ext cx="60960" cy="155448"/>
            </a:xfrm>
            <a:custGeom>
              <a:avLst/>
              <a:gdLst/>
              <a:ahLst/>
              <a:cxnLst/>
              <a:rect l="l" t="t" r="r" b="b"/>
              <a:pathLst>
                <a:path w="60960" h="155448">
                  <a:moveTo>
                    <a:pt x="43942" y="0"/>
                  </a:moveTo>
                  <a:cubicBezTo>
                    <a:pt x="43942" y="0"/>
                    <a:pt x="53594" y="58293"/>
                    <a:pt x="0" y="155448"/>
                  </a:cubicBezTo>
                  <a:cubicBezTo>
                    <a:pt x="12192" y="143256"/>
                    <a:pt x="60960" y="48514"/>
                    <a:pt x="43942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5" name="Path415"/>
            <p:cNvSpPr/>
            <p:nvPr/>
          </p:nvSpPr>
          <p:spPr>
            <a:xfrm>
              <a:off x="12006072" y="1094232"/>
              <a:ext cx="39626" cy="92964"/>
            </a:xfrm>
            <a:custGeom>
              <a:avLst/>
              <a:gdLst/>
              <a:ahLst/>
              <a:cxnLst/>
              <a:rect l="l" t="t" r="r" b="b"/>
              <a:pathLst>
                <a:path w="39626" h="92964">
                  <a:moveTo>
                    <a:pt x="0" y="0"/>
                  </a:moveTo>
                  <a:cubicBezTo>
                    <a:pt x="0" y="0"/>
                    <a:pt x="27178" y="24511"/>
                    <a:pt x="37085" y="92964"/>
                  </a:cubicBezTo>
                  <a:cubicBezTo>
                    <a:pt x="39625" y="80772"/>
                    <a:pt x="27178" y="17145"/>
                    <a:pt x="0" y="0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6" name="Path416"/>
            <p:cNvSpPr/>
            <p:nvPr/>
          </p:nvSpPr>
          <p:spPr>
            <a:xfrm>
              <a:off x="11931398" y="990600"/>
              <a:ext cx="54862" cy="79248"/>
            </a:xfrm>
            <a:custGeom>
              <a:avLst/>
              <a:gdLst/>
              <a:ahLst/>
              <a:cxnLst/>
              <a:rect l="l" t="t" r="r" b="b"/>
              <a:pathLst>
                <a:path w="54862" h="79248">
                  <a:moveTo>
                    <a:pt x="54863" y="79248"/>
                  </a:moveTo>
                  <a:cubicBezTo>
                    <a:pt x="54863" y="79248"/>
                    <a:pt x="47751" y="45593"/>
                    <a:pt x="0" y="0"/>
                  </a:cubicBezTo>
                  <a:cubicBezTo>
                    <a:pt x="7111" y="2413"/>
                    <a:pt x="54863" y="48006"/>
                    <a:pt x="54863" y="79248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17" name="Path417"/>
            <p:cNvSpPr/>
            <p:nvPr/>
          </p:nvSpPr>
          <p:spPr>
            <a:xfrm>
              <a:off x="11811000" y="1019556"/>
              <a:ext cx="144780" cy="70104"/>
            </a:xfrm>
            <a:custGeom>
              <a:avLst/>
              <a:gdLst/>
              <a:ahLst/>
              <a:cxnLst/>
              <a:rect l="l" t="t" r="r" b="b"/>
              <a:pathLst>
                <a:path w="144780" h="70104">
                  <a:moveTo>
                    <a:pt x="144780" y="70104"/>
                  </a:moveTo>
                  <a:cubicBezTo>
                    <a:pt x="144780" y="70104"/>
                    <a:pt x="107950" y="24130"/>
                    <a:pt x="0" y="0"/>
                  </a:cubicBezTo>
                  <a:cubicBezTo>
                    <a:pt x="14732" y="0"/>
                    <a:pt x="122682" y="24130"/>
                    <a:pt x="144780" y="70104"/>
                  </a:cubicBezTo>
                  <a:close/>
                </a:path>
              </a:pathLst>
            </a:custGeom>
            <a:solidFill>
              <a:srgbClr val="B56A28">
                <a:alpha val="100000"/>
              </a:srgbClr>
            </a:solidFill>
            <a:ln w="0" cap="sq">
              <a:solidFill>
                <a:srgbClr val="B56A2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418" name="Group418"/>
          <p:cNvGrpSpPr/>
          <p:nvPr/>
        </p:nvGrpSpPr>
        <p:grpSpPr>
          <a:xfrm>
            <a:off x="140208" y="-13716"/>
            <a:ext cx="1382268" cy="804672"/>
            <a:chOff x="140208" y="-13716"/>
            <a:chExt cx="1382268" cy="804672"/>
          </a:xfrm>
        </p:grpSpPr>
        <p:sp>
          <p:nvSpPr>
            <p:cNvPr id="419" name="Path419"/>
            <p:cNvSpPr/>
            <p:nvPr/>
          </p:nvSpPr>
          <p:spPr>
            <a:xfrm>
              <a:off x="140208" y="-13716"/>
              <a:ext cx="365760" cy="243840"/>
            </a:xfrm>
            <a:custGeom>
              <a:avLst/>
              <a:gdLst/>
              <a:ahLst/>
              <a:cxnLst/>
              <a:rect l="l" t="t" r="r" b="b"/>
              <a:pathLst>
                <a:path w="365760" h="243840">
                  <a:moveTo>
                    <a:pt x="6591" y="204343"/>
                  </a:moveTo>
                  <a:cubicBezTo>
                    <a:pt x="0" y="214122"/>
                    <a:pt x="26365" y="243840"/>
                    <a:pt x="26365" y="243840"/>
                  </a:cubicBezTo>
                  <a:cubicBezTo>
                    <a:pt x="26365" y="243840"/>
                    <a:pt x="82372" y="138430"/>
                    <a:pt x="171348" y="105410"/>
                  </a:cubicBezTo>
                  <a:cubicBezTo>
                    <a:pt x="257023" y="72517"/>
                    <a:pt x="365760" y="131826"/>
                    <a:pt x="365760" y="131826"/>
                  </a:cubicBezTo>
                  <a:cubicBezTo>
                    <a:pt x="345986" y="98806"/>
                    <a:pt x="345986" y="98806"/>
                    <a:pt x="345986" y="98806"/>
                  </a:cubicBezTo>
                  <a:cubicBezTo>
                    <a:pt x="345986" y="98806"/>
                    <a:pt x="144983" y="0"/>
                    <a:pt x="6591" y="204343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0" name="Path420"/>
            <p:cNvSpPr/>
            <p:nvPr/>
          </p:nvSpPr>
          <p:spPr>
            <a:xfrm>
              <a:off x="341376" y="-3048"/>
              <a:ext cx="1181100" cy="794004"/>
            </a:xfrm>
            <a:custGeom>
              <a:avLst/>
              <a:gdLst/>
              <a:ahLst/>
              <a:cxnLst/>
              <a:rect l="l" t="t" r="r" b="b"/>
              <a:pathLst>
                <a:path w="1181100" h="794004">
                  <a:moveTo>
                    <a:pt x="16548" y="234950"/>
                  </a:moveTo>
                  <a:cubicBezTo>
                    <a:pt x="16548" y="234950"/>
                    <a:pt x="0" y="363982"/>
                    <a:pt x="43015" y="473075"/>
                  </a:cubicBezTo>
                  <a:cubicBezTo>
                    <a:pt x="82715" y="578993"/>
                    <a:pt x="201816" y="641858"/>
                    <a:pt x="201816" y="641858"/>
                  </a:cubicBezTo>
                  <a:cubicBezTo>
                    <a:pt x="201816" y="641858"/>
                    <a:pt x="188582" y="542544"/>
                    <a:pt x="205118" y="482981"/>
                  </a:cubicBezTo>
                  <a:cubicBezTo>
                    <a:pt x="297752" y="787400"/>
                    <a:pt x="578968" y="794004"/>
                    <a:pt x="578968" y="794004"/>
                  </a:cubicBezTo>
                  <a:cubicBezTo>
                    <a:pt x="578968" y="794004"/>
                    <a:pt x="578968" y="794004"/>
                    <a:pt x="512801" y="360553"/>
                  </a:cubicBezTo>
                  <a:cubicBezTo>
                    <a:pt x="512801" y="360553"/>
                    <a:pt x="512801" y="360553"/>
                    <a:pt x="1181100" y="598805"/>
                  </a:cubicBezTo>
                  <a:cubicBezTo>
                    <a:pt x="1181100" y="598805"/>
                    <a:pt x="1144651" y="512826"/>
                    <a:pt x="1055370" y="363982"/>
                  </a:cubicBezTo>
                  <a:cubicBezTo>
                    <a:pt x="962787" y="211709"/>
                    <a:pt x="751002" y="59563"/>
                    <a:pt x="698068" y="43053"/>
                  </a:cubicBezTo>
                  <a:cubicBezTo>
                    <a:pt x="711302" y="26416"/>
                    <a:pt x="734466" y="13208"/>
                    <a:pt x="757619" y="0"/>
                  </a:cubicBezTo>
                  <a:cubicBezTo>
                    <a:pt x="89332" y="0"/>
                    <a:pt x="89332" y="0"/>
                    <a:pt x="89332" y="0"/>
                  </a:cubicBezTo>
                  <a:cubicBezTo>
                    <a:pt x="43015" y="112522"/>
                    <a:pt x="23165" y="211709"/>
                    <a:pt x="23165" y="211709"/>
                  </a:cubicBezTo>
                  <a:cubicBezTo>
                    <a:pt x="16548" y="234950"/>
                    <a:pt x="16548" y="234950"/>
                    <a:pt x="16548" y="234950"/>
                  </a:cubicBezTo>
                  <a:cubicBezTo>
                    <a:pt x="16548" y="234950"/>
                    <a:pt x="16548" y="234950"/>
                    <a:pt x="16548" y="234950"/>
                  </a:cubicBezTo>
                  <a:close/>
                </a:path>
              </a:pathLst>
            </a:custGeom>
            <a:solidFill>
              <a:srgbClr val="FFF7D4">
                <a:alpha val="100000"/>
              </a:srgbClr>
            </a:solidFill>
            <a:ln w="0" cap="sq">
              <a:solidFill>
                <a:srgbClr val="FFF7D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1" name="Path421"/>
            <p:cNvSpPr/>
            <p:nvPr/>
          </p:nvSpPr>
          <p:spPr>
            <a:xfrm>
              <a:off x="341376" y="-3048"/>
              <a:ext cx="1085088" cy="734568"/>
            </a:xfrm>
            <a:custGeom>
              <a:avLst/>
              <a:gdLst/>
              <a:ahLst/>
              <a:cxnLst/>
              <a:rect l="l" t="t" r="r" b="b"/>
              <a:pathLst>
                <a:path w="1085088" h="734568">
                  <a:moveTo>
                    <a:pt x="102553" y="112522"/>
                  </a:moveTo>
                  <a:cubicBezTo>
                    <a:pt x="102553" y="112522"/>
                    <a:pt x="0" y="479806"/>
                    <a:pt x="142253" y="545973"/>
                  </a:cubicBezTo>
                  <a:cubicBezTo>
                    <a:pt x="122403" y="443357"/>
                    <a:pt x="195186" y="347472"/>
                    <a:pt x="195186" y="347472"/>
                  </a:cubicBezTo>
                  <a:cubicBezTo>
                    <a:pt x="195186" y="347472"/>
                    <a:pt x="320891" y="681609"/>
                    <a:pt x="512775" y="734568"/>
                  </a:cubicBezTo>
                  <a:cubicBezTo>
                    <a:pt x="469760" y="592328"/>
                    <a:pt x="449910" y="297814"/>
                    <a:pt x="449910" y="297814"/>
                  </a:cubicBezTo>
                  <a:cubicBezTo>
                    <a:pt x="449910" y="297814"/>
                    <a:pt x="860133" y="410337"/>
                    <a:pt x="1085088" y="519430"/>
                  </a:cubicBezTo>
                  <a:cubicBezTo>
                    <a:pt x="1009015" y="330835"/>
                    <a:pt x="750964" y="132334"/>
                    <a:pt x="588861" y="62864"/>
                  </a:cubicBezTo>
                  <a:cubicBezTo>
                    <a:pt x="598780" y="43053"/>
                    <a:pt x="618630" y="19812"/>
                    <a:pt x="645097" y="0"/>
                  </a:cubicBezTo>
                  <a:cubicBezTo>
                    <a:pt x="142253" y="0"/>
                    <a:pt x="142253" y="0"/>
                    <a:pt x="142253" y="0"/>
                  </a:cubicBezTo>
                  <a:cubicBezTo>
                    <a:pt x="125717" y="29718"/>
                    <a:pt x="115786" y="66167"/>
                    <a:pt x="102553" y="99313"/>
                  </a:cubicBezTo>
                  <a:cubicBezTo>
                    <a:pt x="102553" y="112522"/>
                    <a:pt x="102553" y="112522"/>
                    <a:pt x="102553" y="112522"/>
                  </a:cubicBezTo>
                  <a:cubicBezTo>
                    <a:pt x="102553" y="112522"/>
                    <a:pt x="102553" y="112522"/>
                    <a:pt x="102553" y="112522"/>
                  </a:cubicBezTo>
                  <a:close/>
                </a:path>
              </a:pathLst>
            </a:custGeom>
            <a:solidFill>
              <a:srgbClr val="AFAF51">
                <a:alpha val="100000"/>
              </a:srgbClr>
            </a:solidFill>
            <a:ln w="0" cap="sq">
              <a:solidFill>
                <a:srgbClr val="AFAF5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2" name="Path422"/>
            <p:cNvSpPr/>
            <p:nvPr/>
          </p:nvSpPr>
          <p:spPr>
            <a:xfrm>
              <a:off x="487680" y="28956"/>
              <a:ext cx="696468" cy="315468"/>
            </a:xfrm>
            <a:custGeom>
              <a:avLst/>
              <a:gdLst/>
              <a:ahLst/>
              <a:cxnLst/>
              <a:rect l="l" t="t" r="r" b="b"/>
              <a:pathLst>
                <a:path w="696468" h="315468">
                  <a:moveTo>
                    <a:pt x="0" y="73025"/>
                  </a:moveTo>
                  <a:cubicBezTo>
                    <a:pt x="0" y="73025"/>
                    <a:pt x="267360" y="46482"/>
                    <a:pt x="696468" y="315468"/>
                  </a:cubicBezTo>
                  <a:cubicBezTo>
                    <a:pt x="643661" y="262382"/>
                    <a:pt x="224460" y="0"/>
                    <a:pt x="0" y="73025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423" name="Image4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892" y="4725"/>
              <a:ext cx="87596" cy="69951"/>
            </a:xfrm>
            <a:prstGeom prst="rect">
              <a:avLst/>
            </a:prstGeom>
            <a:noFill/>
          </p:spPr>
        </p:pic>
        <p:sp>
          <p:nvSpPr>
            <p:cNvPr id="424" name="Path424"/>
            <p:cNvSpPr/>
            <p:nvPr/>
          </p:nvSpPr>
          <p:spPr>
            <a:xfrm>
              <a:off x="530352" y="-3048"/>
              <a:ext cx="12192" cy="39624"/>
            </a:xfrm>
            <a:custGeom>
              <a:avLst/>
              <a:gdLst/>
              <a:ahLst/>
              <a:cxnLst/>
              <a:rect l="l" t="t" r="r" b="b"/>
              <a:pathLst>
                <a:path w="12192" h="39624">
                  <a:moveTo>
                    <a:pt x="3048" y="39624"/>
                  </a:moveTo>
                  <a:cubicBezTo>
                    <a:pt x="3048" y="39624"/>
                    <a:pt x="3048" y="23113"/>
                    <a:pt x="12192" y="0"/>
                  </a:cubicBezTo>
                  <a:cubicBezTo>
                    <a:pt x="3048" y="0"/>
                    <a:pt x="3048" y="0"/>
                    <a:pt x="3048" y="0"/>
                  </a:cubicBezTo>
                  <a:cubicBezTo>
                    <a:pt x="0" y="13208"/>
                    <a:pt x="0" y="26416"/>
                    <a:pt x="3048" y="39624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5" name="Path425"/>
            <p:cNvSpPr/>
            <p:nvPr/>
          </p:nvSpPr>
          <p:spPr>
            <a:xfrm>
              <a:off x="448056" y="124968"/>
              <a:ext cx="74676" cy="295656"/>
            </a:xfrm>
            <a:custGeom>
              <a:avLst/>
              <a:gdLst/>
              <a:ahLst/>
              <a:cxnLst/>
              <a:rect l="l" t="t" r="r" b="b"/>
              <a:pathLst>
                <a:path w="74676" h="295656">
                  <a:moveTo>
                    <a:pt x="9741" y="295656"/>
                  </a:moveTo>
                  <a:cubicBezTo>
                    <a:pt x="9741" y="86360"/>
                    <a:pt x="74676" y="0"/>
                    <a:pt x="74676" y="0"/>
                  </a:cubicBezTo>
                  <a:cubicBezTo>
                    <a:pt x="3251" y="66420"/>
                    <a:pt x="0" y="265811"/>
                    <a:pt x="9741" y="295656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6" name="Path426"/>
            <p:cNvSpPr/>
            <p:nvPr/>
          </p:nvSpPr>
          <p:spPr>
            <a:xfrm>
              <a:off x="569976" y="155448"/>
              <a:ext cx="195072" cy="475488"/>
            </a:xfrm>
            <a:custGeom>
              <a:avLst/>
              <a:gdLst/>
              <a:ahLst/>
              <a:cxnLst/>
              <a:rect l="l" t="t" r="r" b="b"/>
              <a:pathLst>
                <a:path w="195072" h="475488">
                  <a:moveTo>
                    <a:pt x="52896" y="0"/>
                  </a:moveTo>
                  <a:cubicBezTo>
                    <a:pt x="0" y="148590"/>
                    <a:pt x="155397" y="439166"/>
                    <a:pt x="195072" y="475488"/>
                  </a:cubicBezTo>
                  <a:cubicBezTo>
                    <a:pt x="26454" y="178308"/>
                    <a:pt x="52896" y="0"/>
                    <a:pt x="52896" y="0"/>
                  </a:cubicBezTo>
                  <a:close/>
                </a:path>
              </a:pathLst>
            </a:custGeom>
            <a:solidFill>
              <a:srgbClr val="708738">
                <a:alpha val="100000"/>
              </a:srgbClr>
            </a:solidFill>
            <a:ln w="0" cap="sq">
              <a:solidFill>
                <a:srgbClr val="708738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427" name="Group427"/>
          <p:cNvGrpSpPr/>
          <p:nvPr/>
        </p:nvGrpSpPr>
        <p:grpSpPr>
          <a:xfrm>
            <a:off x="11143616" y="93473"/>
            <a:ext cx="684530" cy="780160"/>
            <a:chOff x="11143616" y="93473"/>
            <a:chExt cx="684530" cy="780160"/>
          </a:xfrm>
        </p:grpSpPr>
        <p:sp>
          <p:nvSpPr>
            <p:cNvPr id="428" name="Path428"/>
            <p:cNvSpPr/>
            <p:nvPr/>
          </p:nvSpPr>
          <p:spPr>
            <a:xfrm>
              <a:off x="11143616" y="93473"/>
              <a:ext cx="684530" cy="743076"/>
            </a:xfrm>
            <a:custGeom>
              <a:avLst/>
              <a:gdLst/>
              <a:ahLst/>
              <a:cxnLst/>
              <a:rect l="l" t="t" r="r" b="b"/>
              <a:pathLst>
                <a:path w="684530" h="743076">
                  <a:moveTo>
                    <a:pt x="415417" y="641223"/>
                  </a:moveTo>
                  <a:cubicBezTo>
                    <a:pt x="415417" y="641223"/>
                    <a:pt x="222885" y="743076"/>
                    <a:pt x="104648" y="593217"/>
                  </a:cubicBezTo>
                  <a:cubicBezTo>
                    <a:pt x="152147" y="610107"/>
                    <a:pt x="231267" y="587375"/>
                    <a:pt x="231267" y="587375"/>
                  </a:cubicBezTo>
                  <a:cubicBezTo>
                    <a:pt x="231267" y="587375"/>
                    <a:pt x="8128" y="496824"/>
                    <a:pt x="0" y="309498"/>
                  </a:cubicBezTo>
                  <a:cubicBezTo>
                    <a:pt x="68834" y="355473"/>
                    <a:pt x="226695" y="385952"/>
                    <a:pt x="226695" y="385952"/>
                  </a:cubicBezTo>
                  <a:cubicBezTo>
                    <a:pt x="226695" y="385952"/>
                    <a:pt x="139954" y="219583"/>
                    <a:pt x="264922" y="0"/>
                  </a:cubicBezTo>
                  <a:cubicBezTo>
                    <a:pt x="305562" y="90043"/>
                    <a:pt x="419354" y="331850"/>
                    <a:pt x="419354" y="331850"/>
                  </a:cubicBezTo>
                  <a:cubicBezTo>
                    <a:pt x="576326" y="126492"/>
                    <a:pt x="576326" y="126492"/>
                    <a:pt x="576326" y="126492"/>
                  </a:cubicBezTo>
                  <a:cubicBezTo>
                    <a:pt x="576326" y="126492"/>
                    <a:pt x="633476" y="322198"/>
                    <a:pt x="577977" y="408177"/>
                  </a:cubicBezTo>
                  <a:cubicBezTo>
                    <a:pt x="617093" y="403225"/>
                    <a:pt x="649859" y="347598"/>
                    <a:pt x="649859" y="347598"/>
                  </a:cubicBezTo>
                  <a:cubicBezTo>
                    <a:pt x="649859" y="347598"/>
                    <a:pt x="684530" y="589025"/>
                    <a:pt x="415417" y="64122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29" name="Path429"/>
            <p:cNvSpPr/>
            <p:nvPr/>
          </p:nvSpPr>
          <p:spPr>
            <a:xfrm>
              <a:off x="11184128" y="144780"/>
              <a:ext cx="611378" cy="619887"/>
            </a:xfrm>
            <a:custGeom>
              <a:avLst/>
              <a:gdLst/>
              <a:ahLst/>
              <a:cxnLst/>
              <a:rect l="l" t="t" r="r" b="b"/>
              <a:pathLst>
                <a:path w="611378" h="619887">
                  <a:moveTo>
                    <a:pt x="427990" y="543940"/>
                  </a:moveTo>
                  <a:cubicBezTo>
                    <a:pt x="427990" y="543940"/>
                    <a:pt x="611379" y="448310"/>
                    <a:pt x="584200" y="363601"/>
                  </a:cubicBezTo>
                  <a:cubicBezTo>
                    <a:pt x="550673" y="411861"/>
                    <a:pt x="487046" y="417321"/>
                    <a:pt x="487046" y="417321"/>
                  </a:cubicBezTo>
                  <a:cubicBezTo>
                    <a:pt x="487046" y="417321"/>
                    <a:pt x="570992" y="240538"/>
                    <a:pt x="520319" y="146431"/>
                  </a:cubicBezTo>
                  <a:cubicBezTo>
                    <a:pt x="478664" y="217551"/>
                    <a:pt x="369317" y="336423"/>
                    <a:pt x="369317" y="336423"/>
                  </a:cubicBezTo>
                  <a:cubicBezTo>
                    <a:pt x="369317" y="336423"/>
                    <a:pt x="260350" y="130428"/>
                    <a:pt x="220092" y="0"/>
                  </a:cubicBezTo>
                  <a:cubicBezTo>
                    <a:pt x="174117" y="101219"/>
                    <a:pt x="192406" y="275590"/>
                    <a:pt x="225299" y="371348"/>
                  </a:cubicBezTo>
                  <a:cubicBezTo>
                    <a:pt x="174626" y="383794"/>
                    <a:pt x="47753" y="341757"/>
                    <a:pt x="0" y="309499"/>
                  </a:cubicBezTo>
                  <a:cubicBezTo>
                    <a:pt x="43816" y="467487"/>
                    <a:pt x="256794" y="529590"/>
                    <a:pt x="278892" y="533527"/>
                  </a:cubicBezTo>
                  <a:cubicBezTo>
                    <a:pt x="241427" y="565404"/>
                    <a:pt x="190754" y="568706"/>
                    <a:pt x="140970" y="565150"/>
                  </a:cubicBezTo>
                  <a:cubicBezTo>
                    <a:pt x="205106" y="619887"/>
                    <a:pt x="336931" y="591312"/>
                    <a:pt x="421894" y="550164"/>
                  </a:cubicBezTo>
                  <a:cubicBezTo>
                    <a:pt x="427990" y="543940"/>
                    <a:pt x="427990" y="543940"/>
                    <a:pt x="427990" y="543940"/>
                  </a:cubicBezTo>
                  <a:cubicBezTo>
                    <a:pt x="427990" y="543940"/>
                    <a:pt x="427990" y="543940"/>
                    <a:pt x="427990" y="543940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0" name="Path430"/>
            <p:cNvSpPr/>
            <p:nvPr/>
          </p:nvSpPr>
          <p:spPr>
            <a:xfrm>
              <a:off x="11422636" y="306324"/>
              <a:ext cx="171322" cy="368046"/>
            </a:xfrm>
            <a:custGeom>
              <a:avLst/>
              <a:gdLst/>
              <a:ahLst/>
              <a:cxnLst/>
              <a:rect l="l" t="t" r="r" b="b"/>
              <a:pathLst>
                <a:path w="171322" h="368046">
                  <a:moveTo>
                    <a:pt x="171323" y="368046"/>
                  </a:moveTo>
                  <a:cubicBezTo>
                    <a:pt x="171323" y="368046"/>
                    <a:pt x="58293" y="272669"/>
                    <a:pt x="4190" y="0"/>
                  </a:cubicBezTo>
                  <a:cubicBezTo>
                    <a:pt x="0" y="42291"/>
                    <a:pt x="57658" y="306959"/>
                    <a:pt x="171323" y="368046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1" name="Path431"/>
            <p:cNvSpPr/>
            <p:nvPr/>
          </p:nvSpPr>
          <p:spPr>
            <a:xfrm>
              <a:off x="11264266" y="525145"/>
              <a:ext cx="253620" cy="115951"/>
            </a:xfrm>
            <a:custGeom>
              <a:avLst/>
              <a:gdLst/>
              <a:ahLst/>
              <a:cxnLst/>
              <a:rect l="l" t="t" r="r" b="b"/>
              <a:pathLst>
                <a:path w="253620" h="115951">
                  <a:moveTo>
                    <a:pt x="253619" y="88900"/>
                  </a:moveTo>
                  <a:cubicBezTo>
                    <a:pt x="253619" y="88900"/>
                    <a:pt x="156845" y="99060"/>
                    <a:pt x="0" y="0"/>
                  </a:cubicBezTo>
                  <a:cubicBezTo>
                    <a:pt x="18669" y="21082"/>
                    <a:pt x="171831" y="115951"/>
                    <a:pt x="253619" y="8890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2" name="Path432"/>
            <p:cNvSpPr/>
            <p:nvPr/>
          </p:nvSpPr>
          <p:spPr>
            <a:xfrm>
              <a:off x="11402188" y="674624"/>
              <a:ext cx="156464" cy="51435"/>
            </a:xfrm>
            <a:custGeom>
              <a:avLst/>
              <a:gdLst/>
              <a:ahLst/>
              <a:cxnLst/>
              <a:rect l="l" t="t" r="r" b="b"/>
              <a:pathLst>
                <a:path w="156464" h="51435">
                  <a:moveTo>
                    <a:pt x="156464" y="0"/>
                  </a:moveTo>
                  <a:cubicBezTo>
                    <a:pt x="156464" y="0"/>
                    <a:pt x="112903" y="41402"/>
                    <a:pt x="0" y="47371"/>
                  </a:cubicBezTo>
                  <a:cubicBezTo>
                    <a:pt x="16002" y="51435"/>
                    <a:pt x="125349" y="44196"/>
                    <a:pt x="156464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3" name="Path433"/>
            <p:cNvSpPr/>
            <p:nvPr/>
          </p:nvSpPr>
          <p:spPr>
            <a:xfrm>
              <a:off x="11563350" y="366903"/>
              <a:ext cx="132970" cy="231394"/>
            </a:xfrm>
            <a:custGeom>
              <a:avLst/>
              <a:gdLst/>
              <a:ahLst/>
              <a:cxnLst/>
              <a:rect l="l" t="t" r="r" b="b"/>
              <a:pathLst>
                <a:path w="132970" h="231394">
                  <a:moveTo>
                    <a:pt x="0" y="231394"/>
                  </a:moveTo>
                  <a:cubicBezTo>
                    <a:pt x="0" y="231394"/>
                    <a:pt x="79248" y="176149"/>
                    <a:pt x="132462" y="0"/>
                  </a:cubicBezTo>
                  <a:cubicBezTo>
                    <a:pt x="132969" y="27559"/>
                    <a:pt x="78359" y="198247"/>
                    <a:pt x="0" y="23139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4" name="Path434"/>
            <p:cNvSpPr/>
            <p:nvPr/>
          </p:nvSpPr>
          <p:spPr>
            <a:xfrm>
              <a:off x="11583924" y="529971"/>
              <a:ext cx="175388" cy="132207"/>
            </a:xfrm>
            <a:custGeom>
              <a:avLst/>
              <a:gdLst/>
              <a:ahLst/>
              <a:cxnLst/>
              <a:rect l="l" t="t" r="r" b="b"/>
              <a:pathLst>
                <a:path w="175388" h="132207">
                  <a:moveTo>
                    <a:pt x="0" y="131572"/>
                  </a:moveTo>
                  <a:cubicBezTo>
                    <a:pt x="0" y="131572"/>
                    <a:pt x="77470" y="117475"/>
                    <a:pt x="175388" y="0"/>
                  </a:cubicBezTo>
                  <a:cubicBezTo>
                    <a:pt x="165227" y="22225"/>
                    <a:pt x="69723" y="132207"/>
                    <a:pt x="0" y="131572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5" name="Path435"/>
            <p:cNvSpPr/>
            <p:nvPr/>
          </p:nvSpPr>
          <p:spPr>
            <a:xfrm>
              <a:off x="11564112" y="724662"/>
              <a:ext cx="45668" cy="148971"/>
            </a:xfrm>
            <a:custGeom>
              <a:avLst/>
              <a:gdLst/>
              <a:ahLst/>
              <a:cxnLst/>
              <a:rect l="l" t="t" r="r" b="b"/>
              <a:pathLst>
                <a:path w="45668" h="148971">
                  <a:moveTo>
                    <a:pt x="17273" y="2794"/>
                  </a:moveTo>
                  <a:cubicBezTo>
                    <a:pt x="17273" y="2794"/>
                    <a:pt x="82804" y="69215"/>
                    <a:pt x="19050" y="148971"/>
                  </a:cubicBezTo>
                  <a:cubicBezTo>
                    <a:pt x="15494" y="150876"/>
                    <a:pt x="0" y="144907"/>
                    <a:pt x="0" y="144907"/>
                  </a:cubicBezTo>
                  <a:cubicBezTo>
                    <a:pt x="0" y="144907"/>
                    <a:pt x="35052" y="111252"/>
                    <a:pt x="38100" y="72517"/>
                  </a:cubicBezTo>
                  <a:cubicBezTo>
                    <a:pt x="39243" y="33147"/>
                    <a:pt x="4953" y="0"/>
                    <a:pt x="4953" y="0"/>
                  </a:cubicBezTo>
                  <a:cubicBezTo>
                    <a:pt x="17273" y="2794"/>
                    <a:pt x="17273" y="2794"/>
                    <a:pt x="17273" y="2794"/>
                  </a:cubicBezTo>
                  <a:cubicBezTo>
                    <a:pt x="17273" y="2794"/>
                    <a:pt x="17273" y="2794"/>
                    <a:pt x="17273" y="279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436" name="Text Box436"/>
          <p:cNvSpPr txBox="1"/>
          <p:nvPr/>
        </p:nvSpPr>
        <p:spPr>
          <a:xfrm rot="0">
            <a:off x="3514979" y="2093620"/>
            <a:ext cx="197881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37" name="Text Box437"/>
          <p:cNvSpPr txBox="1"/>
          <p:nvPr/>
        </p:nvSpPr>
        <p:spPr>
          <a:xfrm rot="0">
            <a:off x="1859534" y="2154581"/>
            <a:ext cx="197880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38" name="Text Box438"/>
          <p:cNvSpPr txBox="1"/>
          <p:nvPr/>
        </p:nvSpPr>
        <p:spPr>
          <a:xfrm rot="0">
            <a:off x="975360" y="2566061"/>
            <a:ext cx="197880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39" name="Text Box439"/>
          <p:cNvSpPr txBox="1"/>
          <p:nvPr/>
        </p:nvSpPr>
        <p:spPr>
          <a:xfrm rot="0">
            <a:off x="2453894" y="2992491"/>
            <a:ext cx="975281" cy="34436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711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4</a:t>
            </a:r>
            <a:r>
              <a:rPr lang="en-US" altLang="zh-CN" dirty="0" i="1" sz="2000" spc="462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40" name="Text Box440"/>
          <p:cNvSpPr txBox="1"/>
          <p:nvPr/>
        </p:nvSpPr>
        <p:spPr>
          <a:xfrm>
            <a:off x="1128065" y="1036574"/>
            <a:ext cx="4765218" cy="97436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 indent="487629">
              <a:lnSpc>
                <a:spcPts val="3836"/>
              </a:lnSpc>
            </a:pPr>
            <a:r>
              <a:rPr lang="en-US" altLang="zh-CN" dirty="0" sz="3400" spc="0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altLang="zh-CN" dirty="0" sz="3400" spc="5">
                <a:solidFill>
                  <a:srgbClr val="000000"/>
                </a:solidFill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altLang="zh-CN" dirty="0" i="1" sz="3600" spc="-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area</a:t>
            </a:r>
            <a:r>
              <a:rPr lang="en-US" altLang="zh-CN" dirty="0" i="1" sz="36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of</a:t>
            </a:r>
            <a:r>
              <a:rPr lang="en-US" altLang="zh-CN" dirty="0" i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-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the</a:t>
            </a:r>
            <a:r>
              <a:rPr lang="en-US" altLang="zh-CN" dirty="0" i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curve</a:t>
            </a:r>
            <a:r>
              <a:rPr lang="en-US" altLang="zh-CN" dirty="0" i="1" sz="3600" spc="-2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i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i="1" sz="36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4</a:t>
            </a:r>
            <a:r>
              <a:rPr lang="en-US" altLang="zh-CN" dirty="0" i="1" sz="36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b="1" i="1" sz="1800" spc="-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b="1" i="1" sz="1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1800">
              <a:latin typeface="Cambria"/>
              <a:ea typeface="Cambria"/>
              <a:cs typeface="Cambria"/>
            </a:endParaRPr>
          </a:p>
        </p:txBody>
      </p:sp>
      <p:sp>
        <p:nvSpPr>
          <p:cNvPr id="441" name="Text Box441"/>
          <p:cNvSpPr txBox="1"/>
          <p:nvPr/>
        </p:nvSpPr>
        <p:spPr>
          <a:xfrm>
            <a:off x="441960" y="2005609"/>
            <a:ext cx="4648460" cy="609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800"/>
              </a:lnSpc>
            </a:pP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4</a:t>
            </a:r>
            <a:r>
              <a:rPr lang="en-US" altLang="zh-CN" dirty="0" sz="4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4800" spc="-562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bsin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[</a:t>
            </a:r>
            <a:r>
              <a:rPr lang="en-US" altLang="zh-CN" dirty="0" sz="2800" spc="-1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-3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lang="en-US" altLang="zh-CN" dirty="0" sz="28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cos</a:t>
            </a:r>
            <a:r>
              <a:rPr lang="en-US" altLang="zh-CN" dirty="0" sz="2800" spc="60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sint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]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dt</a:t>
            </a:r>
            <a:endParaRPr lang="en-US" altLang="zh-CN" sz="2800">
              <a:latin typeface="Cambria"/>
              <a:ea typeface="Cambria"/>
              <a:cs typeface="Cambria"/>
            </a:endParaRPr>
          </a:p>
        </p:txBody>
      </p:sp>
      <p:sp>
        <p:nvSpPr>
          <p:cNvPr id="442" name="Text Box442"/>
          <p:cNvSpPr txBox="1"/>
          <p:nvPr/>
        </p:nvSpPr>
        <p:spPr>
          <a:xfrm>
            <a:off x="1950974" y="2642261"/>
            <a:ext cx="439181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43" name="Text Box443"/>
          <p:cNvSpPr txBox="1"/>
          <p:nvPr/>
        </p:nvSpPr>
        <p:spPr>
          <a:xfrm>
            <a:off x="6203569" y="584479"/>
            <a:ext cx="473493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b="1" i="1" sz="2000" spc="5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44" name="Text Box444"/>
          <p:cNvSpPr txBox="1"/>
          <p:nvPr/>
        </p:nvSpPr>
        <p:spPr>
          <a:xfrm>
            <a:off x="5955157" y="867931"/>
            <a:ext cx="2339265" cy="7623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6002"/>
              </a:lnSpc>
            </a:pPr>
            <a:r>
              <a:rPr lang="en-US" altLang="zh-CN" dirty="0" sz="60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36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y(dx</a:t>
            </a:r>
            <a:r>
              <a:rPr lang="en-US" altLang="zh-CN" dirty="0" sz="3600" spc="13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b="1" sz="54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/</a:t>
            </a:r>
            <a:r>
              <a:rPr lang="en-US" altLang="zh-CN" dirty="0" sz="3600" spc="5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dt)dt</a:t>
            </a:r>
            <a:endParaRPr lang="en-US" altLang="zh-CN" sz="3600">
              <a:latin typeface="Modern No. 20"/>
              <a:ea typeface="Modern No. 20"/>
              <a:cs typeface="Modern No. 20"/>
            </a:endParaRPr>
          </a:p>
        </p:txBody>
      </p:sp>
      <p:sp>
        <p:nvSpPr>
          <p:cNvPr id="445" name="Text Box445"/>
          <p:cNvSpPr txBox="1"/>
          <p:nvPr/>
        </p:nvSpPr>
        <p:spPr>
          <a:xfrm>
            <a:off x="6035929" y="1544310"/>
            <a:ext cx="184108" cy="29864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51"/>
              </a:lnSpc>
            </a:pPr>
            <a:r>
              <a:rPr lang="en-US" altLang="zh-CN" dirty="0" b="1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46" name="Text Box446"/>
          <p:cNvSpPr txBox="1"/>
          <p:nvPr/>
        </p:nvSpPr>
        <p:spPr>
          <a:xfrm>
            <a:off x="9495790" y="2017420"/>
            <a:ext cx="191824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Y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47" name="Text Box447"/>
          <p:cNvSpPr txBox="1"/>
          <p:nvPr/>
        </p:nvSpPr>
        <p:spPr>
          <a:xfrm>
            <a:off x="9587230" y="2324735"/>
            <a:ext cx="877774" cy="35722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813"/>
              </a:lnSpc>
            </a:pPr>
            <a:r>
              <a:rPr lang="en-US" altLang="zh-CN" dirty="0" sz="24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t=</a:t>
            </a:r>
            <a:r>
              <a:rPr lang="en-US" altLang="zh-CN" dirty="0" sz="240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400" spc="-8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sz="24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2400">
              <a:latin typeface="Cambria"/>
              <a:ea typeface="Cambria"/>
              <a:cs typeface="Cambria"/>
            </a:endParaRPr>
          </a:p>
        </p:txBody>
      </p:sp>
      <p:sp>
        <p:nvSpPr>
          <p:cNvPr id="448" name="Text Box448"/>
          <p:cNvSpPr txBox="1"/>
          <p:nvPr/>
        </p:nvSpPr>
        <p:spPr>
          <a:xfrm>
            <a:off x="441960" y="2965983"/>
            <a:ext cx="3449072" cy="60960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4800"/>
              </a:lnSpc>
            </a:pP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8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4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-12</a:t>
            </a:r>
            <a:r>
              <a:rPr lang="en-US" altLang="zh-CN" dirty="0" sz="2800" spc="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ab</a:t>
            </a:r>
            <a:r>
              <a:rPr lang="en-US" altLang="zh-CN" dirty="0" sz="2800" spc="-1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4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∫</a:t>
            </a:r>
            <a:r>
              <a:rPr lang="en-US" altLang="zh-CN" dirty="0" sz="4800" spc="-492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sin</a:t>
            </a:r>
            <a:r>
              <a:rPr lang="en-US" altLang="zh-CN" dirty="0" sz="2800" spc="-6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t</a:t>
            </a:r>
            <a:r>
              <a:rPr lang="en-US" altLang="zh-CN" dirty="0" sz="280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cos</a:t>
            </a:r>
            <a:r>
              <a:rPr lang="en-US" altLang="zh-CN" dirty="0" sz="280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-5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t</a:t>
            </a:r>
            <a:r>
              <a:rPr lang="en-US" altLang="zh-CN" dirty="0" sz="2800">
                <a:solidFill>
                  <a:srgbClr val="000000"/>
                </a:solidFill>
                <a:latin typeface="Modern No. 20"/>
                <a:ea typeface="Modern No. 20"/>
                <a:cs typeface="Modern No. 20"/>
              </a:rPr>
              <a:t> </a:t>
            </a:r>
            <a:r>
              <a:rPr lang="en-US" altLang="zh-CN" dirty="0" sz="28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dt</a:t>
            </a:r>
            <a:endParaRPr lang="en-US" altLang="zh-CN" sz="2800">
              <a:latin typeface="Cambria"/>
              <a:ea typeface="Cambria"/>
              <a:cs typeface="Cambria"/>
            </a:endParaRPr>
          </a:p>
        </p:txBody>
      </p:sp>
      <p:sp>
        <p:nvSpPr>
          <p:cNvPr id="449" name="Text Box449"/>
          <p:cNvSpPr txBox="1"/>
          <p:nvPr/>
        </p:nvSpPr>
        <p:spPr>
          <a:xfrm>
            <a:off x="1783334" y="3511195"/>
            <a:ext cx="172480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i="1" sz="20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50" name="Text Box450"/>
          <p:cNvSpPr txBox="1"/>
          <p:nvPr/>
        </p:nvSpPr>
        <p:spPr>
          <a:xfrm>
            <a:off x="519684" y="3834740"/>
            <a:ext cx="4004567" cy="41616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277"/>
              </a:lnSpc>
            </a:pP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8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-12ab</a:t>
            </a:r>
            <a:r>
              <a:rPr lang="en-US" altLang="zh-CN" dirty="0" sz="2800" spc="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(3.1.1/6.4.2)</a:t>
            </a:r>
            <a:r>
              <a:rPr lang="en-US" altLang="zh-CN" dirty="0" sz="2800" spc="3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</a:t>
            </a:r>
            <a:r>
              <a:rPr lang="en-US" altLang="zh-CN" dirty="0" sz="2800" spc="-2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/2</a:t>
            </a:r>
            <a:endParaRPr lang="en-US" altLang="zh-CN" sz="2800">
              <a:latin typeface="Cambria"/>
              <a:ea typeface="Cambria"/>
              <a:cs typeface="Cambria"/>
            </a:endParaRPr>
          </a:p>
        </p:txBody>
      </p:sp>
      <p:sp>
        <p:nvSpPr>
          <p:cNvPr id="451" name="Text Box451"/>
          <p:cNvSpPr txBox="1"/>
          <p:nvPr/>
        </p:nvSpPr>
        <p:spPr>
          <a:xfrm>
            <a:off x="441960" y="4490441"/>
            <a:ext cx="5688227" cy="41616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3277"/>
              </a:lnSpc>
            </a:pP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800" spc="-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3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-3/8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sz="2800" spc="1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ab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2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3/8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π</a:t>
            </a:r>
            <a:r>
              <a:rPr lang="en-US" altLang="zh-CN" dirty="0" sz="2800" spc="-8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ab</a:t>
            </a:r>
            <a:r>
              <a:rPr lang="en-US" altLang="zh-CN" dirty="0" sz="28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(In</a:t>
            </a:r>
            <a:r>
              <a:rPr lang="en-US" altLang="zh-CN" dirty="0" sz="2800" spc="7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800" spc="-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magnitude)</a:t>
            </a:r>
            <a:endParaRPr lang="en-US" altLang="zh-CN" sz="2800">
              <a:latin typeface="Cambria"/>
              <a:ea typeface="Cambria"/>
              <a:cs typeface="Cambria"/>
            </a:endParaRPr>
          </a:p>
        </p:txBody>
      </p:sp>
      <p:sp>
        <p:nvSpPr>
          <p:cNvPr id="452" name="Text Box452"/>
          <p:cNvSpPr txBox="1"/>
          <p:nvPr/>
        </p:nvSpPr>
        <p:spPr>
          <a:xfrm>
            <a:off x="9556750" y="3983634"/>
            <a:ext cx="182916" cy="29828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o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53" name="Text Box453"/>
          <p:cNvSpPr txBox="1"/>
          <p:nvPr/>
        </p:nvSpPr>
        <p:spPr>
          <a:xfrm>
            <a:off x="10943844" y="3785515"/>
            <a:ext cx="516830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t</a:t>
            </a:r>
            <a:r>
              <a:rPr lang="en-US" altLang="zh-CN" dirty="0" sz="200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=</a:t>
            </a:r>
            <a:r>
              <a:rPr lang="en-US" altLang="zh-CN" dirty="0" sz="200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en-US" altLang="zh-CN" dirty="0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0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  <p:sp>
        <p:nvSpPr>
          <p:cNvPr id="454" name="Text Box454"/>
          <p:cNvSpPr txBox="1"/>
          <p:nvPr/>
        </p:nvSpPr>
        <p:spPr>
          <a:xfrm>
            <a:off x="11355324" y="4105555"/>
            <a:ext cx="195642" cy="29828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rtl="0" algn="l">
              <a:lnSpc>
                <a:spcPts val="2349"/>
              </a:lnSpc>
            </a:pPr>
            <a:r>
              <a:rPr lang="en-US" altLang="zh-CN" dirty="0" b="1" sz="2000" spc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X</a:t>
            </a:r>
            <a:endParaRPr lang="en-US" altLang="zh-CN" sz="2000"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Image4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9"/>
            <a:ext cx="12192000" cy="6845301"/>
          </a:xfrm>
          <a:prstGeom prst="rect">
            <a:avLst/>
          </a:prstGeom>
          <a:noFill/>
        </p:spPr>
      </p:pic>
      <p:grpSp>
        <p:nvGrpSpPr>
          <p:cNvPr id="456" name="Group456"/>
          <p:cNvGrpSpPr/>
          <p:nvPr/>
        </p:nvGrpSpPr>
        <p:grpSpPr>
          <a:xfrm>
            <a:off x="369748" y="490855"/>
            <a:ext cx="905459" cy="1031875"/>
            <a:chOff x="369748" y="490855"/>
            <a:chExt cx="905459" cy="1031875"/>
          </a:xfrm>
        </p:grpSpPr>
        <p:sp>
          <p:nvSpPr>
            <p:cNvPr id="457" name="Path457"/>
            <p:cNvSpPr/>
            <p:nvPr/>
          </p:nvSpPr>
          <p:spPr>
            <a:xfrm>
              <a:off x="369748" y="490855"/>
              <a:ext cx="905459" cy="982853"/>
            </a:xfrm>
            <a:custGeom>
              <a:avLst/>
              <a:gdLst/>
              <a:ahLst/>
              <a:cxnLst/>
              <a:rect l="l" t="t" r="r" b="b"/>
              <a:pathLst>
                <a:path w="905459" h="982853">
                  <a:moveTo>
                    <a:pt x="549377" y="848233"/>
                  </a:moveTo>
                  <a:cubicBezTo>
                    <a:pt x="549377" y="848233"/>
                    <a:pt x="294856" y="982853"/>
                    <a:pt x="138392" y="784606"/>
                  </a:cubicBezTo>
                  <a:cubicBezTo>
                    <a:pt x="201143" y="807085"/>
                    <a:pt x="305956" y="776986"/>
                    <a:pt x="305956" y="776986"/>
                  </a:cubicBezTo>
                  <a:cubicBezTo>
                    <a:pt x="305956" y="776986"/>
                    <a:pt x="10668" y="657098"/>
                    <a:pt x="0" y="409448"/>
                  </a:cubicBezTo>
                  <a:cubicBezTo>
                    <a:pt x="90945" y="470281"/>
                    <a:pt x="299822" y="510540"/>
                    <a:pt x="299822" y="510540"/>
                  </a:cubicBezTo>
                  <a:cubicBezTo>
                    <a:pt x="299822" y="510540"/>
                    <a:pt x="185128" y="290449"/>
                    <a:pt x="350329" y="0"/>
                  </a:cubicBezTo>
                  <a:cubicBezTo>
                    <a:pt x="404190" y="118999"/>
                    <a:pt x="554609" y="438912"/>
                    <a:pt x="554609" y="438912"/>
                  </a:cubicBezTo>
                  <a:cubicBezTo>
                    <a:pt x="762267" y="167259"/>
                    <a:pt x="762267" y="167259"/>
                    <a:pt x="762267" y="167259"/>
                  </a:cubicBezTo>
                  <a:cubicBezTo>
                    <a:pt x="762267" y="167259"/>
                    <a:pt x="837933" y="426085"/>
                    <a:pt x="764515" y="540004"/>
                  </a:cubicBezTo>
                  <a:cubicBezTo>
                    <a:pt x="816254" y="533400"/>
                    <a:pt x="859561" y="459740"/>
                    <a:pt x="859561" y="459740"/>
                  </a:cubicBezTo>
                  <a:cubicBezTo>
                    <a:pt x="859561" y="459740"/>
                    <a:pt x="905459" y="779018"/>
                    <a:pt x="549377" y="848233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58" name="Path458"/>
            <p:cNvSpPr/>
            <p:nvPr/>
          </p:nvSpPr>
          <p:spPr>
            <a:xfrm>
              <a:off x="423329" y="558673"/>
              <a:ext cx="808584" cy="819912"/>
            </a:xfrm>
            <a:custGeom>
              <a:avLst/>
              <a:gdLst/>
              <a:ahLst/>
              <a:cxnLst/>
              <a:rect l="l" t="t" r="r" b="b"/>
              <a:pathLst>
                <a:path w="808584" h="819912">
                  <a:moveTo>
                    <a:pt x="566052" y="719455"/>
                  </a:moveTo>
                  <a:cubicBezTo>
                    <a:pt x="566052" y="719455"/>
                    <a:pt x="808584" y="592963"/>
                    <a:pt x="772617" y="480949"/>
                  </a:cubicBezTo>
                  <a:cubicBezTo>
                    <a:pt x="728345" y="544830"/>
                    <a:pt x="644195" y="551942"/>
                    <a:pt x="644195" y="551942"/>
                  </a:cubicBezTo>
                  <a:cubicBezTo>
                    <a:pt x="644195" y="551942"/>
                    <a:pt x="755244" y="318262"/>
                    <a:pt x="688277" y="193675"/>
                  </a:cubicBezTo>
                  <a:cubicBezTo>
                    <a:pt x="633171" y="287782"/>
                    <a:pt x="488404" y="445008"/>
                    <a:pt x="488404" y="445008"/>
                  </a:cubicBezTo>
                  <a:cubicBezTo>
                    <a:pt x="488404" y="445008"/>
                    <a:pt x="344348" y="172593"/>
                    <a:pt x="291148" y="0"/>
                  </a:cubicBezTo>
                  <a:cubicBezTo>
                    <a:pt x="230251" y="133985"/>
                    <a:pt x="254470" y="364617"/>
                    <a:pt x="297967" y="491236"/>
                  </a:cubicBezTo>
                  <a:cubicBezTo>
                    <a:pt x="231000" y="507746"/>
                    <a:pt x="63119" y="452120"/>
                    <a:pt x="0" y="409321"/>
                  </a:cubicBezTo>
                  <a:cubicBezTo>
                    <a:pt x="57874" y="618363"/>
                    <a:pt x="339649" y="700405"/>
                    <a:pt x="368910" y="705612"/>
                  </a:cubicBezTo>
                  <a:cubicBezTo>
                    <a:pt x="319392" y="747776"/>
                    <a:pt x="252222" y="752221"/>
                    <a:pt x="186500" y="747522"/>
                  </a:cubicBezTo>
                  <a:cubicBezTo>
                    <a:pt x="271209" y="819912"/>
                    <a:pt x="445580" y="782193"/>
                    <a:pt x="558089" y="727710"/>
                  </a:cubicBezTo>
                  <a:cubicBezTo>
                    <a:pt x="566052" y="719455"/>
                    <a:pt x="566052" y="719455"/>
                    <a:pt x="566052" y="719455"/>
                  </a:cubicBezTo>
                  <a:cubicBezTo>
                    <a:pt x="566052" y="719455"/>
                    <a:pt x="566052" y="719455"/>
                    <a:pt x="566052" y="719455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59" name="Path459"/>
            <p:cNvSpPr/>
            <p:nvPr/>
          </p:nvSpPr>
          <p:spPr>
            <a:xfrm>
              <a:off x="738746" y="772414"/>
              <a:ext cx="226645" cy="486791"/>
            </a:xfrm>
            <a:custGeom>
              <a:avLst/>
              <a:gdLst/>
              <a:ahLst/>
              <a:cxnLst/>
              <a:rect l="l" t="t" r="r" b="b"/>
              <a:pathLst>
                <a:path w="226645" h="486791">
                  <a:moveTo>
                    <a:pt x="226644" y="486791"/>
                  </a:moveTo>
                  <a:cubicBezTo>
                    <a:pt x="226644" y="486791"/>
                    <a:pt x="77102" y="360680"/>
                    <a:pt x="5575" y="0"/>
                  </a:cubicBezTo>
                  <a:cubicBezTo>
                    <a:pt x="0" y="55880"/>
                    <a:pt x="76225" y="406019"/>
                    <a:pt x="226644" y="486791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0" name="Path460"/>
            <p:cNvSpPr/>
            <p:nvPr/>
          </p:nvSpPr>
          <p:spPr>
            <a:xfrm>
              <a:off x="529273" y="1061847"/>
              <a:ext cx="335470" cy="153416"/>
            </a:xfrm>
            <a:custGeom>
              <a:avLst/>
              <a:gdLst/>
              <a:ahLst/>
              <a:cxnLst/>
              <a:rect l="l" t="t" r="r" b="b"/>
              <a:pathLst>
                <a:path w="335470" h="153416">
                  <a:moveTo>
                    <a:pt x="335470" y="117475"/>
                  </a:moveTo>
                  <a:cubicBezTo>
                    <a:pt x="335470" y="117475"/>
                    <a:pt x="207480" y="131064"/>
                    <a:pt x="0" y="0"/>
                  </a:cubicBezTo>
                  <a:cubicBezTo>
                    <a:pt x="24803" y="27940"/>
                    <a:pt x="227317" y="153416"/>
                    <a:pt x="335470" y="117475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1" name="Path461"/>
            <p:cNvSpPr/>
            <p:nvPr/>
          </p:nvSpPr>
          <p:spPr>
            <a:xfrm>
              <a:off x="711733" y="1259586"/>
              <a:ext cx="206947" cy="68072"/>
            </a:xfrm>
            <a:custGeom>
              <a:avLst/>
              <a:gdLst/>
              <a:ahLst/>
              <a:cxnLst/>
              <a:rect l="l" t="t" r="r" b="b"/>
              <a:pathLst>
                <a:path w="206947" h="68072">
                  <a:moveTo>
                    <a:pt x="206947" y="0"/>
                  </a:moveTo>
                  <a:cubicBezTo>
                    <a:pt x="206947" y="0"/>
                    <a:pt x="149416" y="54610"/>
                    <a:pt x="0" y="62611"/>
                  </a:cubicBezTo>
                  <a:cubicBezTo>
                    <a:pt x="21222" y="68072"/>
                    <a:pt x="165735" y="58420"/>
                    <a:pt x="206947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2" name="Path462"/>
            <p:cNvSpPr/>
            <p:nvPr/>
          </p:nvSpPr>
          <p:spPr>
            <a:xfrm>
              <a:off x="924839" y="852551"/>
              <a:ext cx="175895" cy="305943"/>
            </a:xfrm>
            <a:custGeom>
              <a:avLst/>
              <a:gdLst/>
              <a:ahLst/>
              <a:cxnLst/>
              <a:rect l="l" t="t" r="r" b="b"/>
              <a:pathLst>
                <a:path w="175895" h="305943">
                  <a:moveTo>
                    <a:pt x="0" y="305943"/>
                  </a:moveTo>
                  <a:cubicBezTo>
                    <a:pt x="0" y="305943"/>
                    <a:pt x="104826" y="232918"/>
                    <a:pt x="175260" y="0"/>
                  </a:cubicBezTo>
                  <a:cubicBezTo>
                    <a:pt x="175895" y="36449"/>
                    <a:pt x="103721" y="262128"/>
                    <a:pt x="0" y="305943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3" name="Path463"/>
            <p:cNvSpPr/>
            <p:nvPr/>
          </p:nvSpPr>
          <p:spPr>
            <a:xfrm>
              <a:off x="952055" y="1068324"/>
              <a:ext cx="231966" cy="174752"/>
            </a:xfrm>
            <a:custGeom>
              <a:avLst/>
              <a:gdLst/>
              <a:ahLst/>
              <a:cxnLst/>
              <a:rect l="l" t="t" r="r" b="b"/>
              <a:pathLst>
                <a:path w="231966" h="174752">
                  <a:moveTo>
                    <a:pt x="0" y="173990"/>
                  </a:moveTo>
                  <a:cubicBezTo>
                    <a:pt x="0" y="173990"/>
                    <a:pt x="102540" y="155194"/>
                    <a:pt x="231966" y="0"/>
                  </a:cubicBezTo>
                  <a:cubicBezTo>
                    <a:pt x="218681" y="29337"/>
                    <a:pt x="92342" y="174752"/>
                    <a:pt x="0" y="17399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4" name="Path464"/>
            <p:cNvSpPr/>
            <p:nvPr/>
          </p:nvSpPr>
          <p:spPr>
            <a:xfrm>
              <a:off x="925932" y="1325626"/>
              <a:ext cx="61545" cy="197104"/>
            </a:xfrm>
            <a:custGeom>
              <a:avLst/>
              <a:gdLst/>
              <a:ahLst/>
              <a:cxnLst/>
              <a:rect l="l" t="t" r="r" b="b"/>
              <a:pathLst>
                <a:path w="61545" h="197104">
                  <a:moveTo>
                    <a:pt x="22834" y="3810"/>
                  </a:moveTo>
                  <a:cubicBezTo>
                    <a:pt x="22834" y="3810"/>
                    <a:pt x="109575" y="91694"/>
                    <a:pt x="25260" y="197104"/>
                  </a:cubicBezTo>
                  <a:cubicBezTo>
                    <a:pt x="20422" y="199517"/>
                    <a:pt x="0" y="191770"/>
                    <a:pt x="0" y="191770"/>
                  </a:cubicBezTo>
                  <a:cubicBezTo>
                    <a:pt x="0" y="191770"/>
                    <a:pt x="46355" y="147193"/>
                    <a:pt x="50368" y="95885"/>
                  </a:cubicBezTo>
                  <a:cubicBezTo>
                    <a:pt x="51930" y="43942"/>
                    <a:pt x="6528" y="0"/>
                    <a:pt x="6528" y="0"/>
                  </a:cubicBezTo>
                  <a:cubicBezTo>
                    <a:pt x="22834" y="3810"/>
                    <a:pt x="22834" y="3810"/>
                    <a:pt x="22834" y="3810"/>
                  </a:cubicBezTo>
                  <a:cubicBezTo>
                    <a:pt x="22834" y="3810"/>
                    <a:pt x="22834" y="3810"/>
                    <a:pt x="22834" y="3810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465" name="Group465"/>
          <p:cNvGrpSpPr/>
          <p:nvPr/>
        </p:nvGrpSpPr>
        <p:grpSpPr>
          <a:xfrm>
            <a:off x="11614532" y="430149"/>
            <a:ext cx="448182" cy="409956"/>
            <a:chOff x="11614532" y="430149"/>
            <a:chExt cx="448182" cy="409956"/>
          </a:xfrm>
        </p:grpSpPr>
        <p:sp>
          <p:nvSpPr>
            <p:cNvPr id="466" name="Path466"/>
            <p:cNvSpPr/>
            <p:nvPr/>
          </p:nvSpPr>
          <p:spPr>
            <a:xfrm>
              <a:off x="11625454" y="430149"/>
              <a:ext cx="437260" cy="409956"/>
            </a:xfrm>
            <a:custGeom>
              <a:avLst/>
              <a:gdLst/>
              <a:ahLst/>
              <a:cxnLst/>
              <a:rect l="l" t="t" r="r" b="b"/>
              <a:pathLst>
                <a:path w="437260" h="409956">
                  <a:moveTo>
                    <a:pt x="66421" y="153035"/>
                  </a:moveTo>
                  <a:cubicBezTo>
                    <a:pt x="66421" y="153035"/>
                    <a:pt x="81914" y="22352"/>
                    <a:pt x="197104" y="14986"/>
                  </a:cubicBezTo>
                  <a:cubicBezTo>
                    <a:pt x="172339" y="32766"/>
                    <a:pt x="156464" y="80010"/>
                    <a:pt x="156464" y="80010"/>
                  </a:cubicBezTo>
                  <a:cubicBezTo>
                    <a:pt x="156464" y="80010"/>
                    <a:pt x="278257" y="0"/>
                    <a:pt x="374142" y="60325"/>
                  </a:cubicBezTo>
                  <a:cubicBezTo>
                    <a:pt x="327660" y="78740"/>
                    <a:pt x="258318" y="146939"/>
                    <a:pt x="258318" y="146939"/>
                  </a:cubicBezTo>
                  <a:cubicBezTo>
                    <a:pt x="258318" y="146939"/>
                    <a:pt x="370840" y="160909"/>
                    <a:pt x="437261" y="298450"/>
                  </a:cubicBezTo>
                  <a:cubicBezTo>
                    <a:pt x="378460" y="287782"/>
                    <a:pt x="219074" y="261366"/>
                    <a:pt x="219074" y="261366"/>
                  </a:cubicBezTo>
                  <a:cubicBezTo>
                    <a:pt x="267335" y="409956"/>
                    <a:pt x="267335" y="409956"/>
                    <a:pt x="267335" y="409956"/>
                  </a:cubicBezTo>
                  <a:cubicBezTo>
                    <a:pt x="267335" y="409956"/>
                    <a:pt x="150241" y="371221"/>
                    <a:pt x="126492" y="314071"/>
                  </a:cubicBezTo>
                  <a:cubicBezTo>
                    <a:pt x="115570" y="335280"/>
                    <a:pt x="131953" y="370586"/>
                    <a:pt x="131953" y="370586"/>
                  </a:cubicBezTo>
                  <a:cubicBezTo>
                    <a:pt x="131953" y="370586"/>
                    <a:pt x="0" y="305054"/>
                    <a:pt x="66421" y="153035"/>
                  </a:cubicBezTo>
                  <a:close/>
                </a:path>
              </a:pathLst>
            </a:custGeom>
            <a:solidFill>
              <a:srgbClr val="FFF7D3">
                <a:alpha val="100000"/>
              </a:srgbClr>
            </a:solidFill>
            <a:ln w="0" cap="sq">
              <a:solidFill>
                <a:srgbClr val="FFF7D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7" name="Path467"/>
            <p:cNvSpPr/>
            <p:nvPr/>
          </p:nvSpPr>
          <p:spPr>
            <a:xfrm>
              <a:off x="11681206" y="460502"/>
              <a:ext cx="357380" cy="347472"/>
            </a:xfrm>
            <a:custGeom>
              <a:avLst/>
              <a:gdLst/>
              <a:ahLst/>
              <a:cxnLst/>
              <a:rect l="l" t="t" r="r" b="b"/>
              <a:pathLst>
                <a:path w="357380" h="347472">
                  <a:moveTo>
                    <a:pt x="15367" y="164973"/>
                  </a:moveTo>
                  <a:cubicBezTo>
                    <a:pt x="15367" y="164973"/>
                    <a:pt x="0" y="289053"/>
                    <a:pt x="51435" y="304673"/>
                  </a:cubicBezTo>
                  <a:cubicBezTo>
                    <a:pt x="38861" y="271399"/>
                    <a:pt x="58038" y="237871"/>
                    <a:pt x="58038" y="237871"/>
                  </a:cubicBezTo>
                  <a:cubicBezTo>
                    <a:pt x="58038" y="237871"/>
                    <a:pt x="117094" y="340360"/>
                    <a:pt x="181356" y="347473"/>
                  </a:cubicBezTo>
                  <a:cubicBezTo>
                    <a:pt x="160274" y="302387"/>
                    <a:pt x="138811" y="207010"/>
                    <a:pt x="138811" y="207010"/>
                  </a:cubicBezTo>
                  <a:cubicBezTo>
                    <a:pt x="138811" y="207010"/>
                    <a:pt x="278638" y="223647"/>
                    <a:pt x="357378" y="248412"/>
                  </a:cubicBezTo>
                  <a:cubicBezTo>
                    <a:pt x="322834" y="190754"/>
                    <a:pt x="229743" y="139954"/>
                    <a:pt x="170815" y="123444"/>
                  </a:cubicBezTo>
                  <a:cubicBezTo>
                    <a:pt x="181990" y="93980"/>
                    <a:pt x="246507" y="45212"/>
                    <a:pt x="279019" y="32512"/>
                  </a:cubicBezTo>
                  <a:cubicBezTo>
                    <a:pt x="185420" y="0"/>
                    <a:pt x="81280" y="84709"/>
                    <a:pt x="71755" y="94361"/>
                  </a:cubicBezTo>
                  <a:cubicBezTo>
                    <a:pt x="68707" y="64770"/>
                    <a:pt x="84582" y="38354"/>
                    <a:pt x="103378" y="14859"/>
                  </a:cubicBezTo>
                  <a:cubicBezTo>
                    <a:pt x="54101" y="27940"/>
                    <a:pt x="22987" y="103378"/>
                    <a:pt x="14351" y="159893"/>
                  </a:cubicBezTo>
                  <a:cubicBezTo>
                    <a:pt x="15367" y="164973"/>
                    <a:pt x="15367" y="164973"/>
                    <a:pt x="15367" y="164973"/>
                  </a:cubicBezTo>
                  <a:cubicBezTo>
                    <a:pt x="15367" y="164973"/>
                    <a:pt x="15367" y="164973"/>
                    <a:pt x="15367" y="164973"/>
                  </a:cubicBezTo>
                  <a:close/>
                </a:path>
              </a:pathLst>
            </a:custGeom>
            <a:solidFill>
              <a:srgbClr val="DD7229">
                <a:alpha val="100000"/>
              </a:srgbClr>
            </a:solidFill>
            <a:ln w="0" cap="sq">
              <a:solidFill>
                <a:srgbClr val="DD7229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8" name="Path468"/>
            <p:cNvSpPr/>
            <p:nvPr/>
          </p:nvSpPr>
          <p:spPr>
            <a:xfrm>
              <a:off x="11709908" y="585724"/>
              <a:ext cx="240540" cy="78867"/>
            </a:xfrm>
            <a:custGeom>
              <a:avLst/>
              <a:gdLst/>
              <a:ahLst/>
              <a:cxnLst/>
              <a:rect l="l" t="t" r="r" b="b"/>
              <a:pathLst>
                <a:path w="240540" h="78867">
                  <a:moveTo>
                    <a:pt x="0" y="35687"/>
                  </a:moveTo>
                  <a:cubicBezTo>
                    <a:pt x="0" y="35687"/>
                    <a:pt x="86360" y="12192"/>
                    <a:pt x="240539" y="78867"/>
                  </a:cubicBezTo>
                  <a:cubicBezTo>
                    <a:pt x="220980" y="62230"/>
                    <a:pt x="69469" y="0"/>
                    <a:pt x="0" y="35687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69" name="Path469"/>
            <p:cNvSpPr/>
            <p:nvPr/>
          </p:nvSpPr>
          <p:spPr>
            <a:xfrm>
              <a:off x="11766170" y="508508"/>
              <a:ext cx="131318" cy="95758"/>
            </a:xfrm>
            <a:custGeom>
              <a:avLst/>
              <a:gdLst/>
              <a:ahLst/>
              <a:cxnLst/>
              <a:rect l="l" t="t" r="r" b="b"/>
              <a:pathLst>
                <a:path w="131318" h="95758">
                  <a:moveTo>
                    <a:pt x="0" y="95758"/>
                  </a:moveTo>
                  <a:cubicBezTo>
                    <a:pt x="0" y="95758"/>
                    <a:pt x="28067" y="44069"/>
                    <a:pt x="131318" y="0"/>
                  </a:cubicBezTo>
                  <a:cubicBezTo>
                    <a:pt x="114300" y="2159"/>
                    <a:pt x="14477" y="45720"/>
                    <a:pt x="0" y="95758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70" name="Path470"/>
            <p:cNvSpPr/>
            <p:nvPr/>
          </p:nvSpPr>
          <p:spPr>
            <a:xfrm>
              <a:off x="11710670" y="509524"/>
              <a:ext cx="41402" cy="94234"/>
            </a:xfrm>
            <a:custGeom>
              <a:avLst/>
              <a:gdLst/>
              <a:ahLst/>
              <a:cxnLst/>
              <a:rect l="l" t="t" r="r" b="b"/>
              <a:pathLst>
                <a:path w="41402" h="94234">
                  <a:moveTo>
                    <a:pt x="11304" y="94234"/>
                  </a:moveTo>
                  <a:cubicBezTo>
                    <a:pt x="11304" y="94234"/>
                    <a:pt x="5588" y="58293"/>
                    <a:pt x="41402" y="0"/>
                  </a:cubicBezTo>
                  <a:cubicBezTo>
                    <a:pt x="33910" y="6604"/>
                    <a:pt x="0" y="63500"/>
                    <a:pt x="11304" y="94234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71" name="Path471"/>
            <p:cNvSpPr/>
            <p:nvPr/>
          </p:nvSpPr>
          <p:spPr>
            <a:xfrm>
              <a:off x="11747882" y="632206"/>
              <a:ext cx="80010" cy="145415"/>
            </a:xfrm>
            <a:custGeom>
              <a:avLst/>
              <a:gdLst/>
              <a:ahLst/>
              <a:cxnLst/>
              <a:rect l="l" t="t" r="r" b="b"/>
              <a:pathLst>
                <a:path w="80010" h="145415">
                  <a:moveTo>
                    <a:pt x="10413" y="0"/>
                  </a:moveTo>
                  <a:cubicBezTo>
                    <a:pt x="10413" y="0"/>
                    <a:pt x="10668" y="58420"/>
                    <a:pt x="80010" y="145415"/>
                  </a:cubicBezTo>
                  <a:cubicBezTo>
                    <a:pt x="66167" y="136271"/>
                    <a:pt x="0" y="50419"/>
                    <a:pt x="10413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72" name="Path472"/>
            <p:cNvSpPr/>
            <p:nvPr/>
          </p:nvSpPr>
          <p:spPr>
            <a:xfrm>
              <a:off x="11709270" y="620776"/>
              <a:ext cx="15752" cy="132461"/>
            </a:xfrm>
            <a:custGeom>
              <a:avLst/>
              <a:gdLst/>
              <a:ahLst/>
              <a:cxnLst/>
              <a:rect l="l" t="t" r="r" b="b"/>
              <a:pathLst>
                <a:path w="15752" h="132461">
                  <a:moveTo>
                    <a:pt x="10545" y="0"/>
                  </a:moveTo>
                  <a:cubicBezTo>
                    <a:pt x="10545" y="0"/>
                    <a:pt x="-9140" y="43434"/>
                    <a:pt x="15753" y="132461"/>
                  </a:cubicBezTo>
                  <a:cubicBezTo>
                    <a:pt x="8132" y="119761"/>
                    <a:pt x="-13839" y="34544"/>
                    <a:pt x="10545" y="0"/>
                  </a:cubicBezTo>
                  <a:close/>
                </a:path>
              </a:pathLst>
            </a:custGeom>
            <a:solidFill>
              <a:srgbClr val="6E401A">
                <a:alpha val="100000"/>
              </a:srgbClr>
            </a:solidFill>
            <a:ln w="0" cap="sq">
              <a:solidFill>
                <a:srgbClr val="6E401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73" name="Path473"/>
            <p:cNvSpPr/>
            <p:nvPr/>
          </p:nvSpPr>
          <p:spPr>
            <a:xfrm>
              <a:off x="11614532" y="539496"/>
              <a:ext cx="78866" cy="67183"/>
            </a:xfrm>
            <a:custGeom>
              <a:avLst/>
              <a:gdLst/>
              <a:ahLst/>
              <a:cxnLst/>
              <a:rect l="l" t="t" r="r" b="b"/>
              <a:pathLst>
                <a:path w="78866" h="67183">
                  <a:moveTo>
                    <a:pt x="73278" y="57404"/>
                  </a:moveTo>
                  <a:cubicBezTo>
                    <a:pt x="73278" y="57404"/>
                    <a:pt x="17653" y="67183"/>
                    <a:pt x="0" y="8128"/>
                  </a:cubicBezTo>
                  <a:cubicBezTo>
                    <a:pt x="253" y="5588"/>
                    <a:pt x="8509" y="0"/>
                    <a:pt x="8509" y="0"/>
                  </a:cubicBezTo>
                  <a:cubicBezTo>
                    <a:pt x="8509" y="0"/>
                    <a:pt x="13208" y="28956"/>
                    <a:pt x="31496" y="43815"/>
                  </a:cubicBezTo>
                  <a:cubicBezTo>
                    <a:pt x="50673" y="57912"/>
                    <a:pt x="78867" y="52197"/>
                    <a:pt x="78867" y="52197"/>
                  </a:cubicBezTo>
                  <a:cubicBezTo>
                    <a:pt x="73278" y="57404"/>
                    <a:pt x="73278" y="57404"/>
                    <a:pt x="73278" y="57404"/>
                  </a:cubicBezTo>
                  <a:cubicBezTo>
                    <a:pt x="73278" y="57404"/>
                    <a:pt x="73278" y="57404"/>
                    <a:pt x="73278" y="57404"/>
                  </a:cubicBezTo>
                  <a:close/>
                </a:path>
              </a:pathLst>
            </a:custGeom>
            <a:solidFill>
              <a:srgbClr val="925522">
                <a:alpha val="100000"/>
              </a:srgbClr>
            </a:solidFill>
            <a:ln w="0" cap="sq">
              <a:solidFill>
                <a:srgbClr val="925522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baseType="lpstr" size="5">
      <vt:lpstr>等线</vt:lpstr>
      <vt:lpstr>等线 Light</vt:lpstr>
      <vt:lpstr>Arial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ws</cp:lastModifiedBy>
  <cp:revision>1</cp:revision>
  <dcterms:created xsi:type="dcterms:W3CDTF">2017-10-23T09:06:44Z</dcterms:created>
  <dcterms:modified xsi:type="dcterms:W3CDTF">2017-10-23T09:06:44Z</dcterms:modified>
</cp:coreProperties>
</file>